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753600" cy="7315200"/>
  <p:notesSz cx="6858000" cy="9144000"/>
  <p:embeddedFontLst>
    <p:embeddedFont>
      <p:font typeface="Arimo Bold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Droid Serif" panose="020B0604020202020204" charset="0"/>
      <p:regular r:id="rId33"/>
    </p:embeddedFont>
    <p:embeddedFont>
      <p:font typeface="Droid Serif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134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78DEC771-AB73-4A14-BA72-CC272C51D419}"/>
              </a:ext>
            </a:extLst>
          </p:cNvPr>
          <p:cNvSpPr/>
          <p:nvPr userDrawn="1"/>
        </p:nvSpPr>
        <p:spPr>
          <a:xfrm>
            <a:off x="10487" y="7171590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CC84523A-840F-4873-9D7A-720F7E401199}"/>
              </a:ext>
            </a:extLst>
          </p:cNvPr>
          <p:cNvSpPr/>
          <p:nvPr userDrawn="1"/>
        </p:nvSpPr>
        <p:spPr>
          <a:xfrm>
            <a:off x="10487" y="6794291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5CF8322-E9ED-45ED-A8C8-E154ACA2C880}"/>
              </a:ext>
            </a:extLst>
          </p:cNvPr>
          <p:cNvSpPr txBox="1"/>
          <p:nvPr userDrawn="1"/>
        </p:nvSpPr>
        <p:spPr>
          <a:xfrm>
            <a:off x="-287878" y="6865729"/>
            <a:ext cx="10329356" cy="216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1"/>
              </a:lnSpc>
            </a:pPr>
            <a:r>
              <a:rPr lang="en-US" sz="1493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FASHION TRUST ARABIA: GUEST COUNTRY 2025 - INDIA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FCACCE09-FBF5-4D61-918F-0B30E70175D4}"/>
              </a:ext>
            </a:extLst>
          </p:cNvPr>
          <p:cNvSpPr/>
          <p:nvPr userDrawn="1"/>
        </p:nvSpPr>
        <p:spPr>
          <a:xfrm>
            <a:off x="10487" y="7171590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AA11EF61-6C77-4B00-B9FB-B2DF70DF1558}"/>
              </a:ext>
            </a:extLst>
          </p:cNvPr>
          <p:cNvSpPr/>
          <p:nvPr userDrawn="1"/>
        </p:nvSpPr>
        <p:spPr>
          <a:xfrm>
            <a:off x="10487" y="6794291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5FFF6F07-E3C5-48B3-878A-EB66B4729A38}"/>
              </a:ext>
            </a:extLst>
          </p:cNvPr>
          <p:cNvSpPr txBox="1"/>
          <p:nvPr userDrawn="1"/>
        </p:nvSpPr>
        <p:spPr>
          <a:xfrm>
            <a:off x="-287878" y="6865729"/>
            <a:ext cx="10329356" cy="216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1"/>
              </a:lnSpc>
            </a:pPr>
            <a:r>
              <a:rPr lang="en-US" sz="1493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FASHION TRUST ARABIA: GUEST COUNTRY 2025 - INDIA </a:t>
            </a:r>
          </a:p>
        </p:txBody>
      </p:sp>
      <p:sp>
        <p:nvSpPr>
          <p:cNvPr id="10" name="AutoShape 37">
            <a:extLst>
              <a:ext uri="{FF2B5EF4-FFF2-40B4-BE49-F238E27FC236}">
                <a16:creationId xmlns:a16="http://schemas.microsoft.com/office/drawing/2014/main" id="{FC26421B-C4ED-4753-91E5-ED3C341B60DE}"/>
              </a:ext>
            </a:extLst>
          </p:cNvPr>
          <p:cNvSpPr/>
          <p:nvPr userDrawn="1"/>
        </p:nvSpPr>
        <p:spPr>
          <a:xfrm>
            <a:off x="10487" y="231458"/>
            <a:ext cx="9753600" cy="0"/>
          </a:xfrm>
          <a:prstGeom prst="line">
            <a:avLst/>
          </a:prstGeom>
          <a:ln w="9525" cap="flat">
            <a:solidFill>
              <a:srgbClr val="141313"/>
            </a:solidFill>
            <a:prstDash val="solid"/>
            <a:headEnd type="none" w="sm" len="sm"/>
            <a:tailEnd type="none" w="sm" len="sm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487" y="7171590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487" y="6794291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871322" y="1721214"/>
            <a:ext cx="8530819" cy="335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 dirty="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The collection submitted should not be showcased elsewhere including social media / Digital or Print media, Stores or E-commerce.</a:t>
            </a:r>
          </a:p>
          <a:p>
            <a:pPr algn="l">
              <a:lnSpc>
                <a:spcPts val="2047"/>
              </a:lnSpc>
            </a:pPr>
            <a:endParaRPr lang="en-US" sz="1706" dirty="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algn="l">
              <a:lnSpc>
                <a:spcPts val="2047"/>
              </a:lnSpc>
            </a:pPr>
            <a:r>
              <a:rPr lang="en-US" sz="1706" dirty="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Designers should submit their original work and avoid any attempt towards plagiarism.</a:t>
            </a:r>
          </a:p>
          <a:p>
            <a:pPr algn="l">
              <a:lnSpc>
                <a:spcPts val="2047"/>
              </a:lnSpc>
            </a:pPr>
            <a:endParaRPr lang="en-US" sz="1706" dirty="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algn="l">
              <a:lnSpc>
                <a:spcPts val="2047"/>
              </a:lnSpc>
            </a:pPr>
            <a:r>
              <a:rPr lang="en-US" sz="1706" dirty="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Any kind of inspiration used in the theme/collection should be explicitly mentioned.</a:t>
            </a:r>
          </a:p>
          <a:p>
            <a:pPr algn="l">
              <a:lnSpc>
                <a:spcPts val="2047"/>
              </a:lnSpc>
            </a:pPr>
            <a:endParaRPr lang="en-US" sz="1706" dirty="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algn="l">
              <a:lnSpc>
                <a:spcPts val="2047"/>
              </a:lnSpc>
            </a:pPr>
            <a:r>
              <a:rPr lang="en-US" sz="1706" dirty="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The 10 looks / ensembles should clearly highlight the theme of the collection in this presentation and should be finished to the best quality.</a:t>
            </a:r>
          </a:p>
          <a:p>
            <a:pPr algn="l">
              <a:lnSpc>
                <a:spcPts val="2047"/>
              </a:lnSpc>
            </a:pPr>
            <a:endParaRPr lang="en-US" sz="1706" dirty="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algn="l">
              <a:lnSpc>
                <a:spcPts val="2047"/>
              </a:lnSpc>
            </a:pPr>
            <a:r>
              <a:rPr lang="en-US" sz="1706" dirty="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Designer to upload 10 images of the ensembles in the presentation.</a:t>
            </a:r>
          </a:p>
        </p:txBody>
      </p:sp>
      <p:sp>
        <p:nvSpPr>
          <p:cNvPr id="5" name="Freeform 5"/>
          <p:cNvSpPr/>
          <p:nvPr/>
        </p:nvSpPr>
        <p:spPr>
          <a:xfrm rot="-10800000">
            <a:off x="468999" y="2029747"/>
            <a:ext cx="268727" cy="183223"/>
          </a:xfrm>
          <a:custGeom>
            <a:avLst/>
            <a:gdLst/>
            <a:ahLst/>
            <a:cxnLst/>
            <a:rect l="l" t="t" r="r" b="b"/>
            <a:pathLst>
              <a:path w="268727" h="183223">
                <a:moveTo>
                  <a:pt x="0" y="0"/>
                </a:moveTo>
                <a:lnTo>
                  <a:pt x="268727" y="0"/>
                </a:lnTo>
                <a:lnTo>
                  <a:pt x="268727" y="183223"/>
                </a:lnTo>
                <a:lnTo>
                  <a:pt x="0" y="18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468999" y="2793863"/>
            <a:ext cx="268727" cy="183223"/>
          </a:xfrm>
          <a:custGeom>
            <a:avLst/>
            <a:gdLst/>
            <a:ahLst/>
            <a:cxnLst/>
            <a:rect l="l" t="t" r="r" b="b"/>
            <a:pathLst>
              <a:path w="268727" h="183223">
                <a:moveTo>
                  <a:pt x="0" y="0"/>
                </a:moveTo>
                <a:lnTo>
                  <a:pt x="268727" y="0"/>
                </a:lnTo>
                <a:lnTo>
                  <a:pt x="268727" y="183223"/>
                </a:lnTo>
                <a:lnTo>
                  <a:pt x="0" y="18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468999" y="3310765"/>
            <a:ext cx="268727" cy="183223"/>
          </a:xfrm>
          <a:custGeom>
            <a:avLst/>
            <a:gdLst/>
            <a:ahLst/>
            <a:cxnLst/>
            <a:rect l="l" t="t" r="r" b="b"/>
            <a:pathLst>
              <a:path w="268727" h="183223">
                <a:moveTo>
                  <a:pt x="0" y="0"/>
                </a:moveTo>
                <a:lnTo>
                  <a:pt x="268727" y="0"/>
                </a:lnTo>
                <a:lnTo>
                  <a:pt x="268727" y="183223"/>
                </a:lnTo>
                <a:lnTo>
                  <a:pt x="0" y="18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468999" y="3850141"/>
            <a:ext cx="268727" cy="183223"/>
          </a:xfrm>
          <a:custGeom>
            <a:avLst/>
            <a:gdLst/>
            <a:ahLst/>
            <a:cxnLst/>
            <a:rect l="l" t="t" r="r" b="b"/>
            <a:pathLst>
              <a:path w="268727" h="183223">
                <a:moveTo>
                  <a:pt x="0" y="0"/>
                </a:moveTo>
                <a:lnTo>
                  <a:pt x="268727" y="0"/>
                </a:lnTo>
                <a:lnTo>
                  <a:pt x="268727" y="183223"/>
                </a:lnTo>
                <a:lnTo>
                  <a:pt x="0" y="18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468999" y="4603020"/>
            <a:ext cx="268727" cy="183223"/>
          </a:xfrm>
          <a:custGeom>
            <a:avLst/>
            <a:gdLst/>
            <a:ahLst/>
            <a:cxnLst/>
            <a:rect l="l" t="t" r="r" b="b"/>
            <a:pathLst>
              <a:path w="268727" h="183223">
                <a:moveTo>
                  <a:pt x="0" y="0"/>
                </a:moveTo>
                <a:lnTo>
                  <a:pt x="268727" y="0"/>
                </a:lnTo>
                <a:lnTo>
                  <a:pt x="268727" y="183223"/>
                </a:lnTo>
                <a:lnTo>
                  <a:pt x="0" y="18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68999" y="826770"/>
            <a:ext cx="7997672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5"/>
              </a:lnSpc>
            </a:pPr>
            <a:r>
              <a:rPr lang="en-US" sz="2346" b="1" u="sng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GUIDANCE NOTES FOR SUBMISSION OF PRESENTATION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287878" y="6865729"/>
            <a:ext cx="10329356" cy="216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1"/>
              </a:lnSpc>
            </a:pPr>
            <a:r>
              <a:rPr lang="en-US" sz="1493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FASHION TRUST ARABIA: GUEST COUNTRY 2025 - INDIA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5235939"/>
            <a:ext cx="975360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en-US" sz="1500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Kindly Ensure the Presentation is submitted within 15 MB incase it exceeds kindly share the presentation via google drive or we transfer link 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0487" y="231458"/>
            <a:ext cx="9753600" cy="0"/>
          </a:xfrm>
          <a:prstGeom prst="line">
            <a:avLst/>
          </a:prstGeom>
          <a:ln w="9525" cap="flat">
            <a:solidFill>
              <a:srgbClr val="14131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9967" y="560070"/>
            <a:ext cx="883366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2 – IMAGES OF THE DETAILS ON THE GARMENT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12452" y="1639804"/>
            <a:ext cx="2655808" cy="4071274"/>
            <a:chOff x="0" y="0"/>
            <a:chExt cx="3541077" cy="5428365"/>
          </a:xfrm>
        </p:grpSpPr>
        <p:sp>
          <p:nvSpPr>
            <p:cNvPr id="4" name="Freeform 4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54977" y="3388136"/>
            <a:ext cx="2370756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2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1 OF THE ORNAMENTATION / DETAILED WORK – UNIQUE DETAILING / TECHNIQUES / PRINTS / EMBROIDERY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515196" y="1639804"/>
            <a:ext cx="2655808" cy="4071270"/>
            <a:chOff x="0" y="0"/>
            <a:chExt cx="3541077" cy="5428361"/>
          </a:xfrm>
        </p:grpSpPr>
        <p:sp>
          <p:nvSpPr>
            <p:cNvPr id="8" name="Freeform 8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817938" y="1639804"/>
            <a:ext cx="2655808" cy="4071270"/>
            <a:chOff x="0" y="0"/>
            <a:chExt cx="3541077" cy="5428361"/>
          </a:xfrm>
        </p:grpSpPr>
        <p:sp>
          <p:nvSpPr>
            <p:cNvPr id="11" name="Freeform 11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684648" y="3365820"/>
            <a:ext cx="238430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2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2 OF THE ORNAMENTATION / DETAILED WORK – UNIQUE DETAILING / TECHNIQUES / PRINTS / EMBROIDERY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70429" y="3365820"/>
            <a:ext cx="238430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2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3 OF THE ORNAMENTATION / DETAILED WORK – UNIQUE DETAILING / TECHNIQUES / PRINTS / EMBROIDERY </a:t>
            </a:r>
          </a:p>
        </p:txBody>
      </p:sp>
      <p:sp>
        <p:nvSpPr>
          <p:cNvPr id="18" name="AutoShape 18"/>
          <p:cNvSpPr/>
          <p:nvPr/>
        </p:nvSpPr>
        <p:spPr>
          <a:xfrm>
            <a:off x="10487" y="231458"/>
            <a:ext cx="9753600" cy="0"/>
          </a:xfrm>
          <a:prstGeom prst="line">
            <a:avLst/>
          </a:prstGeom>
          <a:ln w="9525" cap="flat">
            <a:solidFill>
              <a:srgbClr val="14131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0206" y="1217627"/>
            <a:ext cx="3144524" cy="4568622"/>
            <a:chOff x="0" y="0"/>
            <a:chExt cx="4192699" cy="6091496"/>
          </a:xfrm>
        </p:grpSpPr>
        <p:sp>
          <p:nvSpPr>
            <p:cNvPr id="3" name="Freeform 3"/>
            <p:cNvSpPr/>
            <p:nvPr/>
          </p:nvSpPr>
          <p:spPr>
            <a:xfrm>
              <a:off x="18034" y="18034"/>
              <a:ext cx="4156583" cy="6055360"/>
            </a:xfrm>
            <a:custGeom>
              <a:avLst/>
              <a:gdLst/>
              <a:ahLst/>
              <a:cxnLst/>
              <a:rect l="l" t="t" r="r" b="b"/>
              <a:pathLst>
                <a:path w="4156583" h="6055360">
                  <a:moveTo>
                    <a:pt x="0" y="0"/>
                  </a:moveTo>
                  <a:lnTo>
                    <a:pt x="4156583" y="0"/>
                  </a:lnTo>
                  <a:lnTo>
                    <a:pt x="4156583" y="6055360"/>
                  </a:lnTo>
                  <a:lnTo>
                    <a:pt x="0" y="60553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192651" cy="6091428"/>
            </a:xfrm>
            <a:custGeom>
              <a:avLst/>
              <a:gdLst/>
              <a:ahLst/>
              <a:cxnLst/>
              <a:rect l="l" t="t" r="r" b="b"/>
              <a:pathLst>
                <a:path w="4192651" h="6091428">
                  <a:moveTo>
                    <a:pt x="18034" y="0"/>
                  </a:moveTo>
                  <a:lnTo>
                    <a:pt x="4174617" y="0"/>
                  </a:lnTo>
                  <a:cubicBezTo>
                    <a:pt x="4184650" y="0"/>
                    <a:pt x="4192651" y="8128"/>
                    <a:pt x="4192651" y="18034"/>
                  </a:cubicBezTo>
                  <a:lnTo>
                    <a:pt x="4192651" y="6073394"/>
                  </a:lnTo>
                  <a:cubicBezTo>
                    <a:pt x="4192651" y="6083427"/>
                    <a:pt x="4184523" y="6091428"/>
                    <a:pt x="4174617" y="6091428"/>
                  </a:cubicBezTo>
                  <a:lnTo>
                    <a:pt x="18034" y="6091428"/>
                  </a:lnTo>
                  <a:cubicBezTo>
                    <a:pt x="8001" y="6091428"/>
                    <a:pt x="0" y="6083300"/>
                    <a:pt x="0" y="607339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073394"/>
                  </a:lnTo>
                  <a:lnTo>
                    <a:pt x="18034" y="6073394"/>
                  </a:lnTo>
                  <a:lnTo>
                    <a:pt x="18034" y="6055360"/>
                  </a:lnTo>
                  <a:lnTo>
                    <a:pt x="4174617" y="6055360"/>
                  </a:lnTo>
                  <a:lnTo>
                    <a:pt x="4174617" y="6073394"/>
                  </a:lnTo>
                  <a:lnTo>
                    <a:pt x="4156583" y="6073394"/>
                  </a:lnTo>
                  <a:lnTo>
                    <a:pt x="4156583" y="18034"/>
                  </a:lnTo>
                  <a:lnTo>
                    <a:pt x="4174617" y="18034"/>
                  </a:lnTo>
                  <a:lnTo>
                    <a:pt x="417461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252410" y="1231171"/>
            <a:ext cx="3144527" cy="4568624"/>
            <a:chOff x="0" y="0"/>
            <a:chExt cx="4192703" cy="6091499"/>
          </a:xfrm>
        </p:grpSpPr>
        <p:sp>
          <p:nvSpPr>
            <p:cNvPr id="6" name="Freeform 6"/>
            <p:cNvSpPr/>
            <p:nvPr/>
          </p:nvSpPr>
          <p:spPr>
            <a:xfrm>
              <a:off x="18034" y="18034"/>
              <a:ext cx="4156583" cy="6055360"/>
            </a:xfrm>
            <a:custGeom>
              <a:avLst/>
              <a:gdLst/>
              <a:ahLst/>
              <a:cxnLst/>
              <a:rect l="l" t="t" r="r" b="b"/>
              <a:pathLst>
                <a:path w="4156583" h="6055360">
                  <a:moveTo>
                    <a:pt x="0" y="0"/>
                  </a:moveTo>
                  <a:lnTo>
                    <a:pt x="4156583" y="0"/>
                  </a:lnTo>
                  <a:lnTo>
                    <a:pt x="4156583" y="6055360"/>
                  </a:lnTo>
                  <a:lnTo>
                    <a:pt x="0" y="60553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4192651" cy="6091428"/>
            </a:xfrm>
            <a:custGeom>
              <a:avLst/>
              <a:gdLst/>
              <a:ahLst/>
              <a:cxnLst/>
              <a:rect l="l" t="t" r="r" b="b"/>
              <a:pathLst>
                <a:path w="4192651" h="6091428">
                  <a:moveTo>
                    <a:pt x="18034" y="0"/>
                  </a:moveTo>
                  <a:lnTo>
                    <a:pt x="4174617" y="0"/>
                  </a:lnTo>
                  <a:cubicBezTo>
                    <a:pt x="4184650" y="0"/>
                    <a:pt x="4192651" y="8128"/>
                    <a:pt x="4192651" y="18034"/>
                  </a:cubicBezTo>
                  <a:lnTo>
                    <a:pt x="4192651" y="6073394"/>
                  </a:lnTo>
                  <a:cubicBezTo>
                    <a:pt x="4192651" y="6083427"/>
                    <a:pt x="4184523" y="6091428"/>
                    <a:pt x="4174617" y="6091428"/>
                  </a:cubicBezTo>
                  <a:lnTo>
                    <a:pt x="18034" y="6091428"/>
                  </a:lnTo>
                  <a:cubicBezTo>
                    <a:pt x="8001" y="6091428"/>
                    <a:pt x="0" y="6083300"/>
                    <a:pt x="0" y="607339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073394"/>
                  </a:lnTo>
                  <a:lnTo>
                    <a:pt x="18034" y="6073394"/>
                  </a:lnTo>
                  <a:lnTo>
                    <a:pt x="18034" y="6055360"/>
                  </a:lnTo>
                  <a:lnTo>
                    <a:pt x="4174617" y="6055360"/>
                  </a:lnTo>
                  <a:lnTo>
                    <a:pt x="4174617" y="6073394"/>
                  </a:lnTo>
                  <a:lnTo>
                    <a:pt x="4156583" y="6073394"/>
                  </a:lnTo>
                  <a:lnTo>
                    <a:pt x="4156583" y="18034"/>
                  </a:lnTo>
                  <a:lnTo>
                    <a:pt x="4174617" y="18034"/>
                  </a:lnTo>
                  <a:lnTo>
                    <a:pt x="417461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311675" y="3233754"/>
            <a:ext cx="3025998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3</a:t>
            </a:r>
          </a:p>
          <a:p>
            <a:pPr algn="ct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PICTURE OF THE COLLECTION</a:t>
            </a:r>
          </a:p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BACK VIEW FULL LENGTH IMAGE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9708" y="3096508"/>
            <a:ext cx="291261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3</a:t>
            </a:r>
          </a:p>
          <a:p>
            <a:pPr algn="ct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PICTURE OF THE COLLECTION</a:t>
            </a:r>
          </a:p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FRONT VIEW FULL LENGTH IMAGE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8192" y="6081793"/>
            <a:ext cx="690820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PRICE RANGE: </a:t>
            </a:r>
          </a:p>
          <a:p>
            <a:pPr algn="l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FABRIC &amp; TECHNIQUE USED: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1869" y="379427"/>
            <a:ext cx="898986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IMAGES OF THE COLLECTION</a:t>
            </a:r>
          </a:p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3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9967" y="721995"/>
            <a:ext cx="883366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3 – IMAGES OF THE DETAILS ON THE GARMENT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12452" y="1639804"/>
            <a:ext cx="2655808" cy="4071274"/>
            <a:chOff x="0" y="0"/>
            <a:chExt cx="3541077" cy="5428365"/>
          </a:xfrm>
        </p:grpSpPr>
        <p:sp>
          <p:nvSpPr>
            <p:cNvPr id="4" name="Freeform 4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54977" y="3388136"/>
            <a:ext cx="2370756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3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1 OF THE ORNAMENTATION / DETAILED WORK – UNIQUE DETAILING / TECHNIQUES / PRINTS / EMBROIDERY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515196" y="1639804"/>
            <a:ext cx="2655808" cy="4071270"/>
            <a:chOff x="0" y="0"/>
            <a:chExt cx="3541077" cy="5428361"/>
          </a:xfrm>
        </p:grpSpPr>
        <p:sp>
          <p:nvSpPr>
            <p:cNvPr id="8" name="Freeform 8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817938" y="1639804"/>
            <a:ext cx="2655808" cy="4071270"/>
            <a:chOff x="0" y="0"/>
            <a:chExt cx="3541077" cy="5428361"/>
          </a:xfrm>
        </p:grpSpPr>
        <p:sp>
          <p:nvSpPr>
            <p:cNvPr id="11" name="Freeform 11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684648" y="3365820"/>
            <a:ext cx="238430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3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2 OF THE ORNAMENTATION / DETAILED WORK – UNIQUE DETAILING / TECHNIQUES / PRINTS / EMBROIDERY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70429" y="3365820"/>
            <a:ext cx="238430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3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3 OF THE ORNAMENTATION / DETAILED WORK – UNIQUE DETAILING / TECHNIQUES / PRINTS / EMBROIDERY </a:t>
            </a:r>
          </a:p>
        </p:txBody>
      </p:sp>
      <p:sp>
        <p:nvSpPr>
          <p:cNvPr id="18" name="AutoShape 18"/>
          <p:cNvSpPr/>
          <p:nvPr/>
        </p:nvSpPr>
        <p:spPr>
          <a:xfrm>
            <a:off x="10487" y="231458"/>
            <a:ext cx="9753600" cy="0"/>
          </a:xfrm>
          <a:prstGeom prst="line">
            <a:avLst/>
          </a:prstGeom>
          <a:ln w="9525" cap="flat">
            <a:solidFill>
              <a:srgbClr val="14131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0206" y="1217627"/>
            <a:ext cx="3144524" cy="4568622"/>
            <a:chOff x="0" y="0"/>
            <a:chExt cx="4192699" cy="6091496"/>
          </a:xfrm>
        </p:grpSpPr>
        <p:sp>
          <p:nvSpPr>
            <p:cNvPr id="3" name="Freeform 3"/>
            <p:cNvSpPr/>
            <p:nvPr/>
          </p:nvSpPr>
          <p:spPr>
            <a:xfrm>
              <a:off x="18034" y="18034"/>
              <a:ext cx="4156583" cy="6055360"/>
            </a:xfrm>
            <a:custGeom>
              <a:avLst/>
              <a:gdLst/>
              <a:ahLst/>
              <a:cxnLst/>
              <a:rect l="l" t="t" r="r" b="b"/>
              <a:pathLst>
                <a:path w="4156583" h="6055360">
                  <a:moveTo>
                    <a:pt x="0" y="0"/>
                  </a:moveTo>
                  <a:lnTo>
                    <a:pt x="4156583" y="0"/>
                  </a:lnTo>
                  <a:lnTo>
                    <a:pt x="4156583" y="6055360"/>
                  </a:lnTo>
                  <a:lnTo>
                    <a:pt x="0" y="60553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192651" cy="6091428"/>
            </a:xfrm>
            <a:custGeom>
              <a:avLst/>
              <a:gdLst/>
              <a:ahLst/>
              <a:cxnLst/>
              <a:rect l="l" t="t" r="r" b="b"/>
              <a:pathLst>
                <a:path w="4192651" h="6091428">
                  <a:moveTo>
                    <a:pt x="18034" y="0"/>
                  </a:moveTo>
                  <a:lnTo>
                    <a:pt x="4174617" y="0"/>
                  </a:lnTo>
                  <a:cubicBezTo>
                    <a:pt x="4184650" y="0"/>
                    <a:pt x="4192651" y="8128"/>
                    <a:pt x="4192651" y="18034"/>
                  </a:cubicBezTo>
                  <a:lnTo>
                    <a:pt x="4192651" y="6073394"/>
                  </a:lnTo>
                  <a:cubicBezTo>
                    <a:pt x="4192651" y="6083427"/>
                    <a:pt x="4184523" y="6091428"/>
                    <a:pt x="4174617" y="6091428"/>
                  </a:cubicBezTo>
                  <a:lnTo>
                    <a:pt x="18034" y="6091428"/>
                  </a:lnTo>
                  <a:cubicBezTo>
                    <a:pt x="8001" y="6091428"/>
                    <a:pt x="0" y="6083300"/>
                    <a:pt x="0" y="607339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073394"/>
                  </a:lnTo>
                  <a:lnTo>
                    <a:pt x="18034" y="6073394"/>
                  </a:lnTo>
                  <a:lnTo>
                    <a:pt x="18034" y="6055360"/>
                  </a:lnTo>
                  <a:lnTo>
                    <a:pt x="4174617" y="6055360"/>
                  </a:lnTo>
                  <a:lnTo>
                    <a:pt x="4174617" y="6073394"/>
                  </a:lnTo>
                  <a:lnTo>
                    <a:pt x="4156583" y="6073394"/>
                  </a:lnTo>
                  <a:lnTo>
                    <a:pt x="4156583" y="18034"/>
                  </a:lnTo>
                  <a:lnTo>
                    <a:pt x="4174617" y="18034"/>
                  </a:lnTo>
                  <a:lnTo>
                    <a:pt x="417461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252410" y="1231171"/>
            <a:ext cx="3144527" cy="4568624"/>
            <a:chOff x="0" y="0"/>
            <a:chExt cx="4192703" cy="6091499"/>
          </a:xfrm>
        </p:grpSpPr>
        <p:sp>
          <p:nvSpPr>
            <p:cNvPr id="6" name="Freeform 6"/>
            <p:cNvSpPr/>
            <p:nvPr/>
          </p:nvSpPr>
          <p:spPr>
            <a:xfrm>
              <a:off x="18034" y="18034"/>
              <a:ext cx="4156583" cy="6055360"/>
            </a:xfrm>
            <a:custGeom>
              <a:avLst/>
              <a:gdLst/>
              <a:ahLst/>
              <a:cxnLst/>
              <a:rect l="l" t="t" r="r" b="b"/>
              <a:pathLst>
                <a:path w="4156583" h="6055360">
                  <a:moveTo>
                    <a:pt x="0" y="0"/>
                  </a:moveTo>
                  <a:lnTo>
                    <a:pt x="4156583" y="0"/>
                  </a:lnTo>
                  <a:lnTo>
                    <a:pt x="4156583" y="6055360"/>
                  </a:lnTo>
                  <a:lnTo>
                    <a:pt x="0" y="60553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4192651" cy="6091428"/>
            </a:xfrm>
            <a:custGeom>
              <a:avLst/>
              <a:gdLst/>
              <a:ahLst/>
              <a:cxnLst/>
              <a:rect l="l" t="t" r="r" b="b"/>
              <a:pathLst>
                <a:path w="4192651" h="6091428">
                  <a:moveTo>
                    <a:pt x="18034" y="0"/>
                  </a:moveTo>
                  <a:lnTo>
                    <a:pt x="4174617" y="0"/>
                  </a:lnTo>
                  <a:cubicBezTo>
                    <a:pt x="4184650" y="0"/>
                    <a:pt x="4192651" y="8128"/>
                    <a:pt x="4192651" y="18034"/>
                  </a:cubicBezTo>
                  <a:lnTo>
                    <a:pt x="4192651" y="6073394"/>
                  </a:lnTo>
                  <a:cubicBezTo>
                    <a:pt x="4192651" y="6083427"/>
                    <a:pt x="4184523" y="6091428"/>
                    <a:pt x="4174617" y="6091428"/>
                  </a:cubicBezTo>
                  <a:lnTo>
                    <a:pt x="18034" y="6091428"/>
                  </a:lnTo>
                  <a:cubicBezTo>
                    <a:pt x="8001" y="6091428"/>
                    <a:pt x="0" y="6083300"/>
                    <a:pt x="0" y="607339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073394"/>
                  </a:lnTo>
                  <a:lnTo>
                    <a:pt x="18034" y="6073394"/>
                  </a:lnTo>
                  <a:lnTo>
                    <a:pt x="18034" y="6055360"/>
                  </a:lnTo>
                  <a:lnTo>
                    <a:pt x="4174617" y="6055360"/>
                  </a:lnTo>
                  <a:lnTo>
                    <a:pt x="4174617" y="6073394"/>
                  </a:lnTo>
                  <a:lnTo>
                    <a:pt x="4156583" y="6073394"/>
                  </a:lnTo>
                  <a:lnTo>
                    <a:pt x="4156583" y="18034"/>
                  </a:lnTo>
                  <a:lnTo>
                    <a:pt x="4174617" y="18034"/>
                  </a:lnTo>
                  <a:lnTo>
                    <a:pt x="417461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311675" y="3233754"/>
            <a:ext cx="3025998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4</a:t>
            </a:r>
          </a:p>
          <a:p>
            <a:pPr algn="ct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PICTURE OF THE COLLECTION</a:t>
            </a:r>
          </a:p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BACK VIEW FULL LENGTH IMAGE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9708" y="3096508"/>
            <a:ext cx="291261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4</a:t>
            </a:r>
          </a:p>
          <a:p>
            <a:pPr algn="ct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PICTURE OF THE COLLECTION</a:t>
            </a:r>
          </a:p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FRONT VIEW FULL LENGTH IMAGE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8192" y="6081793"/>
            <a:ext cx="690820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PRICE RANGE: </a:t>
            </a:r>
          </a:p>
          <a:p>
            <a:pPr algn="l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FABRIC &amp; TECHNIQUE USED: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1869" y="379427"/>
            <a:ext cx="898986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IMAGES OF THE COLLECTION</a:t>
            </a:r>
          </a:p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4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0487" y="7171590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10487" y="6794291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9967" y="721995"/>
            <a:ext cx="883366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4 – IMAGES OF THE DETAILS ON THE GARMENT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12452" y="1639804"/>
            <a:ext cx="2655808" cy="4071274"/>
            <a:chOff x="0" y="0"/>
            <a:chExt cx="3541077" cy="5428365"/>
          </a:xfrm>
        </p:grpSpPr>
        <p:sp>
          <p:nvSpPr>
            <p:cNvPr id="4" name="Freeform 4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54977" y="3388136"/>
            <a:ext cx="2370756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4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1 OF THE ORNAMENTATION / DETAILED WORK – UNIQUE DETAILING / TECHNIQUES / PRINTS / EMBROIDERY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515196" y="1639804"/>
            <a:ext cx="2655808" cy="4071270"/>
            <a:chOff x="0" y="0"/>
            <a:chExt cx="3541077" cy="5428361"/>
          </a:xfrm>
        </p:grpSpPr>
        <p:sp>
          <p:nvSpPr>
            <p:cNvPr id="8" name="Freeform 8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817938" y="1639804"/>
            <a:ext cx="2655808" cy="4071270"/>
            <a:chOff x="0" y="0"/>
            <a:chExt cx="3541077" cy="5428361"/>
          </a:xfrm>
        </p:grpSpPr>
        <p:sp>
          <p:nvSpPr>
            <p:cNvPr id="11" name="Freeform 11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684648" y="3365820"/>
            <a:ext cx="238430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4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2 OF THE ORNAMENTATION / DETAILED WORK – UNIQUE DETAILING / TECHNIQUES / PRINTS / EMBROIDERY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70429" y="3365820"/>
            <a:ext cx="238430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4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3 OF THE ORNAMENTATION / DETAILED WORK – UNIQUE DETAILING / TECHNIQUES / PRINTS / EMBROIDERY 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0487" y="7171590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10487" y="6794291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-288677" y="6865729"/>
            <a:ext cx="10330954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1"/>
              </a:lnSpc>
            </a:pPr>
            <a:r>
              <a:rPr lang="en-US" sz="1493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FASHION TRUST ARABIA: GUEST COUNTRY 2025 - INDIA </a:t>
            </a:r>
          </a:p>
        </p:txBody>
      </p:sp>
      <p:sp>
        <p:nvSpPr>
          <p:cNvPr id="18" name="AutoShape 18"/>
          <p:cNvSpPr/>
          <p:nvPr/>
        </p:nvSpPr>
        <p:spPr>
          <a:xfrm>
            <a:off x="10487" y="231458"/>
            <a:ext cx="9753600" cy="0"/>
          </a:xfrm>
          <a:prstGeom prst="line">
            <a:avLst/>
          </a:prstGeom>
          <a:ln w="9525" cap="flat">
            <a:solidFill>
              <a:srgbClr val="14131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0206" y="1217627"/>
            <a:ext cx="3144524" cy="4568622"/>
            <a:chOff x="0" y="0"/>
            <a:chExt cx="4192699" cy="6091496"/>
          </a:xfrm>
        </p:grpSpPr>
        <p:sp>
          <p:nvSpPr>
            <p:cNvPr id="3" name="Freeform 3"/>
            <p:cNvSpPr/>
            <p:nvPr/>
          </p:nvSpPr>
          <p:spPr>
            <a:xfrm>
              <a:off x="18034" y="18034"/>
              <a:ext cx="4156583" cy="6055360"/>
            </a:xfrm>
            <a:custGeom>
              <a:avLst/>
              <a:gdLst/>
              <a:ahLst/>
              <a:cxnLst/>
              <a:rect l="l" t="t" r="r" b="b"/>
              <a:pathLst>
                <a:path w="4156583" h="6055360">
                  <a:moveTo>
                    <a:pt x="0" y="0"/>
                  </a:moveTo>
                  <a:lnTo>
                    <a:pt x="4156583" y="0"/>
                  </a:lnTo>
                  <a:lnTo>
                    <a:pt x="4156583" y="6055360"/>
                  </a:lnTo>
                  <a:lnTo>
                    <a:pt x="0" y="60553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192651" cy="6091428"/>
            </a:xfrm>
            <a:custGeom>
              <a:avLst/>
              <a:gdLst/>
              <a:ahLst/>
              <a:cxnLst/>
              <a:rect l="l" t="t" r="r" b="b"/>
              <a:pathLst>
                <a:path w="4192651" h="6091428">
                  <a:moveTo>
                    <a:pt x="18034" y="0"/>
                  </a:moveTo>
                  <a:lnTo>
                    <a:pt x="4174617" y="0"/>
                  </a:lnTo>
                  <a:cubicBezTo>
                    <a:pt x="4184650" y="0"/>
                    <a:pt x="4192651" y="8128"/>
                    <a:pt x="4192651" y="18034"/>
                  </a:cubicBezTo>
                  <a:lnTo>
                    <a:pt x="4192651" y="6073394"/>
                  </a:lnTo>
                  <a:cubicBezTo>
                    <a:pt x="4192651" y="6083427"/>
                    <a:pt x="4184523" y="6091428"/>
                    <a:pt x="4174617" y="6091428"/>
                  </a:cubicBezTo>
                  <a:lnTo>
                    <a:pt x="18034" y="6091428"/>
                  </a:lnTo>
                  <a:cubicBezTo>
                    <a:pt x="8001" y="6091428"/>
                    <a:pt x="0" y="6083300"/>
                    <a:pt x="0" y="607339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073394"/>
                  </a:lnTo>
                  <a:lnTo>
                    <a:pt x="18034" y="6073394"/>
                  </a:lnTo>
                  <a:lnTo>
                    <a:pt x="18034" y="6055360"/>
                  </a:lnTo>
                  <a:lnTo>
                    <a:pt x="4174617" y="6055360"/>
                  </a:lnTo>
                  <a:lnTo>
                    <a:pt x="4174617" y="6073394"/>
                  </a:lnTo>
                  <a:lnTo>
                    <a:pt x="4156583" y="6073394"/>
                  </a:lnTo>
                  <a:lnTo>
                    <a:pt x="4156583" y="18034"/>
                  </a:lnTo>
                  <a:lnTo>
                    <a:pt x="4174617" y="18034"/>
                  </a:lnTo>
                  <a:lnTo>
                    <a:pt x="417461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252410" y="1231171"/>
            <a:ext cx="3144527" cy="4568624"/>
            <a:chOff x="0" y="0"/>
            <a:chExt cx="4192703" cy="6091499"/>
          </a:xfrm>
        </p:grpSpPr>
        <p:sp>
          <p:nvSpPr>
            <p:cNvPr id="6" name="Freeform 6"/>
            <p:cNvSpPr/>
            <p:nvPr/>
          </p:nvSpPr>
          <p:spPr>
            <a:xfrm>
              <a:off x="18034" y="18034"/>
              <a:ext cx="4156583" cy="6055360"/>
            </a:xfrm>
            <a:custGeom>
              <a:avLst/>
              <a:gdLst/>
              <a:ahLst/>
              <a:cxnLst/>
              <a:rect l="l" t="t" r="r" b="b"/>
              <a:pathLst>
                <a:path w="4156583" h="6055360">
                  <a:moveTo>
                    <a:pt x="0" y="0"/>
                  </a:moveTo>
                  <a:lnTo>
                    <a:pt x="4156583" y="0"/>
                  </a:lnTo>
                  <a:lnTo>
                    <a:pt x="4156583" y="6055360"/>
                  </a:lnTo>
                  <a:lnTo>
                    <a:pt x="0" y="60553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4192651" cy="6091428"/>
            </a:xfrm>
            <a:custGeom>
              <a:avLst/>
              <a:gdLst/>
              <a:ahLst/>
              <a:cxnLst/>
              <a:rect l="l" t="t" r="r" b="b"/>
              <a:pathLst>
                <a:path w="4192651" h="6091428">
                  <a:moveTo>
                    <a:pt x="18034" y="0"/>
                  </a:moveTo>
                  <a:lnTo>
                    <a:pt x="4174617" y="0"/>
                  </a:lnTo>
                  <a:cubicBezTo>
                    <a:pt x="4184650" y="0"/>
                    <a:pt x="4192651" y="8128"/>
                    <a:pt x="4192651" y="18034"/>
                  </a:cubicBezTo>
                  <a:lnTo>
                    <a:pt x="4192651" y="6073394"/>
                  </a:lnTo>
                  <a:cubicBezTo>
                    <a:pt x="4192651" y="6083427"/>
                    <a:pt x="4184523" y="6091428"/>
                    <a:pt x="4174617" y="6091428"/>
                  </a:cubicBezTo>
                  <a:lnTo>
                    <a:pt x="18034" y="6091428"/>
                  </a:lnTo>
                  <a:cubicBezTo>
                    <a:pt x="8001" y="6091428"/>
                    <a:pt x="0" y="6083300"/>
                    <a:pt x="0" y="607339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073394"/>
                  </a:lnTo>
                  <a:lnTo>
                    <a:pt x="18034" y="6073394"/>
                  </a:lnTo>
                  <a:lnTo>
                    <a:pt x="18034" y="6055360"/>
                  </a:lnTo>
                  <a:lnTo>
                    <a:pt x="4174617" y="6055360"/>
                  </a:lnTo>
                  <a:lnTo>
                    <a:pt x="4174617" y="6073394"/>
                  </a:lnTo>
                  <a:lnTo>
                    <a:pt x="4156583" y="6073394"/>
                  </a:lnTo>
                  <a:lnTo>
                    <a:pt x="4156583" y="18034"/>
                  </a:lnTo>
                  <a:lnTo>
                    <a:pt x="4174617" y="18034"/>
                  </a:lnTo>
                  <a:lnTo>
                    <a:pt x="417461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311675" y="3233754"/>
            <a:ext cx="3025998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5</a:t>
            </a:r>
          </a:p>
          <a:p>
            <a:pPr algn="ct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PICTURE OF THE COLLECTION</a:t>
            </a:r>
          </a:p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BACK VIEW FULL LENGTH IMAGE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9708" y="3096508"/>
            <a:ext cx="291261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5</a:t>
            </a:r>
          </a:p>
          <a:p>
            <a:pPr algn="ct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PICTURE OF THE COLLECTION</a:t>
            </a:r>
          </a:p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FRONT VIEW FULL LENGTH IMAGE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8192" y="6081793"/>
            <a:ext cx="690820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PRICE RANGE: </a:t>
            </a:r>
          </a:p>
          <a:p>
            <a:pPr algn="l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FABRIC &amp; TECHNIQUE USED: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1869" y="379427"/>
            <a:ext cx="898986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IMAGES OF THE COLLECTION</a:t>
            </a:r>
          </a:p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5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0487" y="7171590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10487" y="6794291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-288677" y="6865729"/>
            <a:ext cx="10330954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1"/>
              </a:lnSpc>
            </a:pPr>
            <a:r>
              <a:rPr lang="en-US" sz="1493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FASHION TRUST ARABIA: GUEST COUNTRY 2025 - INDIA 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0487" y="231458"/>
            <a:ext cx="9753600" cy="0"/>
          </a:xfrm>
          <a:prstGeom prst="line">
            <a:avLst/>
          </a:prstGeom>
          <a:ln w="9525" cap="flat">
            <a:solidFill>
              <a:srgbClr val="14131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9967" y="721995"/>
            <a:ext cx="883366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5 – IMAGES OF THE DETAILS ON THE GARMENT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12452" y="1639804"/>
            <a:ext cx="2655808" cy="4071274"/>
            <a:chOff x="0" y="0"/>
            <a:chExt cx="3541077" cy="5428365"/>
          </a:xfrm>
        </p:grpSpPr>
        <p:sp>
          <p:nvSpPr>
            <p:cNvPr id="4" name="Freeform 4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54977" y="3388136"/>
            <a:ext cx="2370756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5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1 OF THE ORNAMENTATION / DETAILED WORK – UNIQUE DETAILING / TECHNIQUES / PRINTS / EMBROIDERY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515196" y="1639804"/>
            <a:ext cx="2655808" cy="4071270"/>
            <a:chOff x="0" y="0"/>
            <a:chExt cx="3541077" cy="5428361"/>
          </a:xfrm>
        </p:grpSpPr>
        <p:sp>
          <p:nvSpPr>
            <p:cNvPr id="8" name="Freeform 8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817938" y="1639804"/>
            <a:ext cx="2655808" cy="4071270"/>
            <a:chOff x="0" y="0"/>
            <a:chExt cx="3541077" cy="5428361"/>
          </a:xfrm>
        </p:grpSpPr>
        <p:sp>
          <p:nvSpPr>
            <p:cNvPr id="11" name="Freeform 11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684648" y="3365820"/>
            <a:ext cx="238430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5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2 OF THE ORNAMENTATION / DETAILED WORK – UNIQUE DETAILING / TECHNIQUES / PRINTS / EMBROIDERY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70429" y="3365820"/>
            <a:ext cx="238430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5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3 OF THE ORNAMENTATION / DETAILED WORK – UNIQUE DETAILING / TECHNIQUES / PRINTS / EMBROIDERY 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0487" y="7171590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10487" y="6794291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0206" y="1217627"/>
            <a:ext cx="3144524" cy="4568622"/>
            <a:chOff x="0" y="0"/>
            <a:chExt cx="4192699" cy="6091496"/>
          </a:xfrm>
        </p:grpSpPr>
        <p:sp>
          <p:nvSpPr>
            <p:cNvPr id="3" name="Freeform 3"/>
            <p:cNvSpPr/>
            <p:nvPr/>
          </p:nvSpPr>
          <p:spPr>
            <a:xfrm>
              <a:off x="18034" y="18034"/>
              <a:ext cx="4156583" cy="6055360"/>
            </a:xfrm>
            <a:custGeom>
              <a:avLst/>
              <a:gdLst/>
              <a:ahLst/>
              <a:cxnLst/>
              <a:rect l="l" t="t" r="r" b="b"/>
              <a:pathLst>
                <a:path w="4156583" h="6055360">
                  <a:moveTo>
                    <a:pt x="0" y="0"/>
                  </a:moveTo>
                  <a:lnTo>
                    <a:pt x="4156583" y="0"/>
                  </a:lnTo>
                  <a:lnTo>
                    <a:pt x="4156583" y="6055360"/>
                  </a:lnTo>
                  <a:lnTo>
                    <a:pt x="0" y="60553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192651" cy="6091428"/>
            </a:xfrm>
            <a:custGeom>
              <a:avLst/>
              <a:gdLst/>
              <a:ahLst/>
              <a:cxnLst/>
              <a:rect l="l" t="t" r="r" b="b"/>
              <a:pathLst>
                <a:path w="4192651" h="6091428">
                  <a:moveTo>
                    <a:pt x="18034" y="0"/>
                  </a:moveTo>
                  <a:lnTo>
                    <a:pt x="4174617" y="0"/>
                  </a:lnTo>
                  <a:cubicBezTo>
                    <a:pt x="4184650" y="0"/>
                    <a:pt x="4192651" y="8128"/>
                    <a:pt x="4192651" y="18034"/>
                  </a:cubicBezTo>
                  <a:lnTo>
                    <a:pt x="4192651" y="6073394"/>
                  </a:lnTo>
                  <a:cubicBezTo>
                    <a:pt x="4192651" y="6083427"/>
                    <a:pt x="4184523" y="6091428"/>
                    <a:pt x="4174617" y="6091428"/>
                  </a:cubicBezTo>
                  <a:lnTo>
                    <a:pt x="18034" y="6091428"/>
                  </a:lnTo>
                  <a:cubicBezTo>
                    <a:pt x="8001" y="6091428"/>
                    <a:pt x="0" y="6083300"/>
                    <a:pt x="0" y="607339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073394"/>
                  </a:lnTo>
                  <a:lnTo>
                    <a:pt x="18034" y="6073394"/>
                  </a:lnTo>
                  <a:lnTo>
                    <a:pt x="18034" y="6055360"/>
                  </a:lnTo>
                  <a:lnTo>
                    <a:pt x="4174617" y="6055360"/>
                  </a:lnTo>
                  <a:lnTo>
                    <a:pt x="4174617" y="6073394"/>
                  </a:lnTo>
                  <a:lnTo>
                    <a:pt x="4156583" y="6073394"/>
                  </a:lnTo>
                  <a:lnTo>
                    <a:pt x="4156583" y="18034"/>
                  </a:lnTo>
                  <a:lnTo>
                    <a:pt x="4174617" y="18034"/>
                  </a:lnTo>
                  <a:lnTo>
                    <a:pt x="417461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252410" y="1231171"/>
            <a:ext cx="3144527" cy="4568624"/>
            <a:chOff x="0" y="0"/>
            <a:chExt cx="4192703" cy="6091499"/>
          </a:xfrm>
        </p:grpSpPr>
        <p:sp>
          <p:nvSpPr>
            <p:cNvPr id="6" name="Freeform 6"/>
            <p:cNvSpPr/>
            <p:nvPr/>
          </p:nvSpPr>
          <p:spPr>
            <a:xfrm>
              <a:off x="18034" y="18034"/>
              <a:ext cx="4156583" cy="6055360"/>
            </a:xfrm>
            <a:custGeom>
              <a:avLst/>
              <a:gdLst/>
              <a:ahLst/>
              <a:cxnLst/>
              <a:rect l="l" t="t" r="r" b="b"/>
              <a:pathLst>
                <a:path w="4156583" h="6055360">
                  <a:moveTo>
                    <a:pt x="0" y="0"/>
                  </a:moveTo>
                  <a:lnTo>
                    <a:pt x="4156583" y="0"/>
                  </a:lnTo>
                  <a:lnTo>
                    <a:pt x="4156583" y="6055360"/>
                  </a:lnTo>
                  <a:lnTo>
                    <a:pt x="0" y="60553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4192651" cy="6091428"/>
            </a:xfrm>
            <a:custGeom>
              <a:avLst/>
              <a:gdLst/>
              <a:ahLst/>
              <a:cxnLst/>
              <a:rect l="l" t="t" r="r" b="b"/>
              <a:pathLst>
                <a:path w="4192651" h="6091428">
                  <a:moveTo>
                    <a:pt x="18034" y="0"/>
                  </a:moveTo>
                  <a:lnTo>
                    <a:pt x="4174617" y="0"/>
                  </a:lnTo>
                  <a:cubicBezTo>
                    <a:pt x="4184650" y="0"/>
                    <a:pt x="4192651" y="8128"/>
                    <a:pt x="4192651" y="18034"/>
                  </a:cubicBezTo>
                  <a:lnTo>
                    <a:pt x="4192651" y="6073394"/>
                  </a:lnTo>
                  <a:cubicBezTo>
                    <a:pt x="4192651" y="6083427"/>
                    <a:pt x="4184523" y="6091428"/>
                    <a:pt x="4174617" y="6091428"/>
                  </a:cubicBezTo>
                  <a:lnTo>
                    <a:pt x="18034" y="6091428"/>
                  </a:lnTo>
                  <a:cubicBezTo>
                    <a:pt x="8001" y="6091428"/>
                    <a:pt x="0" y="6083300"/>
                    <a:pt x="0" y="607339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073394"/>
                  </a:lnTo>
                  <a:lnTo>
                    <a:pt x="18034" y="6073394"/>
                  </a:lnTo>
                  <a:lnTo>
                    <a:pt x="18034" y="6055360"/>
                  </a:lnTo>
                  <a:lnTo>
                    <a:pt x="4174617" y="6055360"/>
                  </a:lnTo>
                  <a:lnTo>
                    <a:pt x="4174617" y="6073394"/>
                  </a:lnTo>
                  <a:lnTo>
                    <a:pt x="4156583" y="6073394"/>
                  </a:lnTo>
                  <a:lnTo>
                    <a:pt x="4156583" y="18034"/>
                  </a:lnTo>
                  <a:lnTo>
                    <a:pt x="4174617" y="18034"/>
                  </a:lnTo>
                  <a:lnTo>
                    <a:pt x="417461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311675" y="3233754"/>
            <a:ext cx="3025998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6</a:t>
            </a:r>
          </a:p>
          <a:p>
            <a:pPr algn="ct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PICTURE OF THE COLLECTION</a:t>
            </a:r>
          </a:p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BACK VIEW FULL LENGTH IMAGE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9708" y="3096508"/>
            <a:ext cx="291261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6</a:t>
            </a:r>
          </a:p>
          <a:p>
            <a:pPr algn="ct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PICTURE OF THE COLLECTION</a:t>
            </a:r>
          </a:p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FRONT VIEW FULL LENGTH IMAGE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8192" y="6081793"/>
            <a:ext cx="690820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PRICE RANGE: </a:t>
            </a:r>
          </a:p>
          <a:p>
            <a:pPr algn="l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FABRIC &amp; TECHNIQUE USED: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1869" y="464820"/>
            <a:ext cx="898986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IMAGES OF THE COLLECTION</a:t>
            </a:r>
          </a:p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6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0487" y="231458"/>
            <a:ext cx="9753600" cy="0"/>
          </a:xfrm>
          <a:prstGeom prst="line">
            <a:avLst/>
          </a:prstGeom>
          <a:ln w="9525" cap="flat">
            <a:solidFill>
              <a:srgbClr val="14131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9967" y="721995"/>
            <a:ext cx="883366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6 – IMAGES OF THE DETAILS ON THE GARMENT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12452" y="1639804"/>
            <a:ext cx="2655808" cy="4071274"/>
            <a:chOff x="0" y="0"/>
            <a:chExt cx="3541077" cy="5428365"/>
          </a:xfrm>
        </p:grpSpPr>
        <p:sp>
          <p:nvSpPr>
            <p:cNvPr id="4" name="Freeform 4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54977" y="3388136"/>
            <a:ext cx="2370756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6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1 OF THE ORNAMENTATION / DETAILED WORK – UNIQUE DETAILING / TECHNIQUES / PRINTS / EMBROIDERY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515196" y="1639804"/>
            <a:ext cx="2655808" cy="4071270"/>
            <a:chOff x="0" y="0"/>
            <a:chExt cx="3541077" cy="5428361"/>
          </a:xfrm>
        </p:grpSpPr>
        <p:sp>
          <p:nvSpPr>
            <p:cNvPr id="8" name="Freeform 8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817938" y="1639804"/>
            <a:ext cx="2655808" cy="4071270"/>
            <a:chOff x="0" y="0"/>
            <a:chExt cx="3541077" cy="5428361"/>
          </a:xfrm>
        </p:grpSpPr>
        <p:sp>
          <p:nvSpPr>
            <p:cNvPr id="11" name="Freeform 11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684648" y="3365820"/>
            <a:ext cx="238430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6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2 OF THE ORNAMENTATION / DETAILED WORK – UNIQUE DETAILING / TECHNIQUES / PRINTS / EMBROIDERY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70429" y="3365820"/>
            <a:ext cx="238430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6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3 OF THE ORNAMENTATION / DETAILED WORK – UNIQUE DETAILING / TECHNIQUES / PRINTS / EMBROIDERY </a:t>
            </a:r>
          </a:p>
        </p:txBody>
      </p:sp>
      <p:sp>
        <p:nvSpPr>
          <p:cNvPr id="18" name="AutoShape 18"/>
          <p:cNvSpPr/>
          <p:nvPr/>
        </p:nvSpPr>
        <p:spPr>
          <a:xfrm>
            <a:off x="10487" y="231458"/>
            <a:ext cx="9753600" cy="0"/>
          </a:xfrm>
          <a:prstGeom prst="line">
            <a:avLst/>
          </a:prstGeom>
          <a:ln w="9525" cap="flat">
            <a:solidFill>
              <a:srgbClr val="14131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0206" y="1217627"/>
            <a:ext cx="3144524" cy="4568622"/>
            <a:chOff x="0" y="0"/>
            <a:chExt cx="4192699" cy="6091496"/>
          </a:xfrm>
        </p:grpSpPr>
        <p:sp>
          <p:nvSpPr>
            <p:cNvPr id="3" name="Freeform 3"/>
            <p:cNvSpPr/>
            <p:nvPr/>
          </p:nvSpPr>
          <p:spPr>
            <a:xfrm>
              <a:off x="18034" y="18034"/>
              <a:ext cx="4156583" cy="6055360"/>
            </a:xfrm>
            <a:custGeom>
              <a:avLst/>
              <a:gdLst/>
              <a:ahLst/>
              <a:cxnLst/>
              <a:rect l="l" t="t" r="r" b="b"/>
              <a:pathLst>
                <a:path w="4156583" h="6055360">
                  <a:moveTo>
                    <a:pt x="0" y="0"/>
                  </a:moveTo>
                  <a:lnTo>
                    <a:pt x="4156583" y="0"/>
                  </a:lnTo>
                  <a:lnTo>
                    <a:pt x="4156583" y="6055360"/>
                  </a:lnTo>
                  <a:lnTo>
                    <a:pt x="0" y="60553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192651" cy="6091428"/>
            </a:xfrm>
            <a:custGeom>
              <a:avLst/>
              <a:gdLst/>
              <a:ahLst/>
              <a:cxnLst/>
              <a:rect l="l" t="t" r="r" b="b"/>
              <a:pathLst>
                <a:path w="4192651" h="6091428">
                  <a:moveTo>
                    <a:pt x="18034" y="0"/>
                  </a:moveTo>
                  <a:lnTo>
                    <a:pt x="4174617" y="0"/>
                  </a:lnTo>
                  <a:cubicBezTo>
                    <a:pt x="4184650" y="0"/>
                    <a:pt x="4192651" y="8128"/>
                    <a:pt x="4192651" y="18034"/>
                  </a:cubicBezTo>
                  <a:lnTo>
                    <a:pt x="4192651" y="6073394"/>
                  </a:lnTo>
                  <a:cubicBezTo>
                    <a:pt x="4192651" y="6083427"/>
                    <a:pt x="4184523" y="6091428"/>
                    <a:pt x="4174617" y="6091428"/>
                  </a:cubicBezTo>
                  <a:lnTo>
                    <a:pt x="18034" y="6091428"/>
                  </a:lnTo>
                  <a:cubicBezTo>
                    <a:pt x="8001" y="6091428"/>
                    <a:pt x="0" y="6083300"/>
                    <a:pt x="0" y="607339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073394"/>
                  </a:lnTo>
                  <a:lnTo>
                    <a:pt x="18034" y="6073394"/>
                  </a:lnTo>
                  <a:lnTo>
                    <a:pt x="18034" y="6055360"/>
                  </a:lnTo>
                  <a:lnTo>
                    <a:pt x="4174617" y="6055360"/>
                  </a:lnTo>
                  <a:lnTo>
                    <a:pt x="4174617" y="6073394"/>
                  </a:lnTo>
                  <a:lnTo>
                    <a:pt x="4156583" y="6073394"/>
                  </a:lnTo>
                  <a:lnTo>
                    <a:pt x="4156583" y="18034"/>
                  </a:lnTo>
                  <a:lnTo>
                    <a:pt x="4174617" y="18034"/>
                  </a:lnTo>
                  <a:lnTo>
                    <a:pt x="417461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252410" y="1231171"/>
            <a:ext cx="3144527" cy="4568624"/>
            <a:chOff x="0" y="0"/>
            <a:chExt cx="4192703" cy="6091499"/>
          </a:xfrm>
        </p:grpSpPr>
        <p:sp>
          <p:nvSpPr>
            <p:cNvPr id="6" name="Freeform 6"/>
            <p:cNvSpPr/>
            <p:nvPr/>
          </p:nvSpPr>
          <p:spPr>
            <a:xfrm>
              <a:off x="18034" y="18034"/>
              <a:ext cx="4156583" cy="6055360"/>
            </a:xfrm>
            <a:custGeom>
              <a:avLst/>
              <a:gdLst/>
              <a:ahLst/>
              <a:cxnLst/>
              <a:rect l="l" t="t" r="r" b="b"/>
              <a:pathLst>
                <a:path w="4156583" h="6055360">
                  <a:moveTo>
                    <a:pt x="0" y="0"/>
                  </a:moveTo>
                  <a:lnTo>
                    <a:pt x="4156583" y="0"/>
                  </a:lnTo>
                  <a:lnTo>
                    <a:pt x="4156583" y="6055360"/>
                  </a:lnTo>
                  <a:lnTo>
                    <a:pt x="0" y="60553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4192651" cy="6091428"/>
            </a:xfrm>
            <a:custGeom>
              <a:avLst/>
              <a:gdLst/>
              <a:ahLst/>
              <a:cxnLst/>
              <a:rect l="l" t="t" r="r" b="b"/>
              <a:pathLst>
                <a:path w="4192651" h="6091428">
                  <a:moveTo>
                    <a:pt x="18034" y="0"/>
                  </a:moveTo>
                  <a:lnTo>
                    <a:pt x="4174617" y="0"/>
                  </a:lnTo>
                  <a:cubicBezTo>
                    <a:pt x="4184650" y="0"/>
                    <a:pt x="4192651" y="8128"/>
                    <a:pt x="4192651" y="18034"/>
                  </a:cubicBezTo>
                  <a:lnTo>
                    <a:pt x="4192651" y="6073394"/>
                  </a:lnTo>
                  <a:cubicBezTo>
                    <a:pt x="4192651" y="6083427"/>
                    <a:pt x="4184523" y="6091428"/>
                    <a:pt x="4174617" y="6091428"/>
                  </a:cubicBezTo>
                  <a:lnTo>
                    <a:pt x="18034" y="6091428"/>
                  </a:lnTo>
                  <a:cubicBezTo>
                    <a:pt x="8001" y="6091428"/>
                    <a:pt x="0" y="6083300"/>
                    <a:pt x="0" y="607339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073394"/>
                  </a:lnTo>
                  <a:lnTo>
                    <a:pt x="18034" y="6073394"/>
                  </a:lnTo>
                  <a:lnTo>
                    <a:pt x="18034" y="6055360"/>
                  </a:lnTo>
                  <a:lnTo>
                    <a:pt x="4174617" y="6055360"/>
                  </a:lnTo>
                  <a:lnTo>
                    <a:pt x="4174617" y="6073394"/>
                  </a:lnTo>
                  <a:lnTo>
                    <a:pt x="4156583" y="6073394"/>
                  </a:lnTo>
                  <a:lnTo>
                    <a:pt x="4156583" y="18034"/>
                  </a:lnTo>
                  <a:lnTo>
                    <a:pt x="4174617" y="18034"/>
                  </a:lnTo>
                  <a:lnTo>
                    <a:pt x="417461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311675" y="3233754"/>
            <a:ext cx="3025998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7</a:t>
            </a:r>
          </a:p>
          <a:p>
            <a:pPr algn="ct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PICTURE OF THE COLLECTION</a:t>
            </a:r>
          </a:p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BACK VIEW FULL LENGTH IMAGE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9708" y="3096508"/>
            <a:ext cx="291261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7</a:t>
            </a:r>
          </a:p>
          <a:p>
            <a:pPr algn="ct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PICTURE OF THE COLLECTION</a:t>
            </a:r>
          </a:p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FRONT VIEW FULL LENGTH IMAGE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8192" y="6081793"/>
            <a:ext cx="690820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PRICE RANGE: </a:t>
            </a:r>
          </a:p>
          <a:p>
            <a:pPr algn="l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FABRIC &amp; TECHNIQUE USED: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7362" y="379427"/>
            <a:ext cx="898986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IMAGES OF THE COLLECTION</a:t>
            </a:r>
          </a:p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7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0487" y="7171590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0487" y="231458"/>
            <a:ext cx="9753600" cy="0"/>
          </a:xfrm>
          <a:prstGeom prst="line">
            <a:avLst/>
          </a:prstGeom>
          <a:ln w="9525" cap="flat">
            <a:solidFill>
              <a:srgbClr val="14131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998" y="716820"/>
            <a:ext cx="9675711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5"/>
              </a:lnSpc>
            </a:pPr>
            <a:r>
              <a:rPr lang="en-US" sz="2346" b="1" u="sng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GUIDELINES FOR PICTURES/SKETCHES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48710" y="1462087"/>
            <a:ext cx="8056180" cy="489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Pictures of the ensemble submitted in this presentation should be clear and of high quality.</a:t>
            </a:r>
          </a:p>
          <a:p>
            <a:pPr algn="l">
              <a:lnSpc>
                <a:spcPts val="2047"/>
              </a:lnSpc>
            </a:pPr>
            <a:endParaRPr lang="en-US" sz="1706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algn="l">
              <a:lnSpc>
                <a:spcPts val="2047"/>
              </a:lnSpc>
            </a:pPr>
            <a:r>
              <a:rPr lang="en-US" sz="1706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Incase the images cannot be professionally shot, the pictures of the  garment samples can be shot on a model, dummy or mannequin against a plain white or black background.</a:t>
            </a:r>
          </a:p>
          <a:p>
            <a:pPr algn="l">
              <a:lnSpc>
                <a:spcPts val="2047"/>
              </a:lnSpc>
            </a:pPr>
            <a:endParaRPr lang="en-US" sz="1706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algn="l">
              <a:lnSpc>
                <a:spcPts val="2047"/>
              </a:lnSpc>
            </a:pPr>
            <a:r>
              <a:rPr lang="en-US" sz="1706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Avoid shooting the garments on hangers.</a:t>
            </a:r>
          </a:p>
          <a:p>
            <a:pPr algn="l">
              <a:lnSpc>
                <a:spcPts val="2047"/>
              </a:lnSpc>
            </a:pPr>
            <a:endParaRPr lang="en-US" sz="1706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algn="l">
              <a:lnSpc>
                <a:spcPts val="2047"/>
              </a:lnSpc>
            </a:pPr>
            <a:r>
              <a:rPr lang="en-US" sz="1706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Pictures of the samples on a model/ dummy /mannequin should be styled appropriately and should indicate the right placement incase of an accessory used.</a:t>
            </a:r>
          </a:p>
          <a:p>
            <a:pPr algn="l">
              <a:lnSpc>
                <a:spcPts val="2047"/>
              </a:lnSpc>
            </a:pPr>
            <a:endParaRPr lang="en-US" sz="1706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algn="l">
              <a:lnSpc>
                <a:spcPts val="2047"/>
              </a:lnSpc>
            </a:pPr>
            <a:r>
              <a:rPr lang="en-US" sz="1706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In-case collection carries separates like trousers, tops or jackets, the pictures should clearly indicate the complete look.</a:t>
            </a:r>
          </a:p>
          <a:p>
            <a:pPr algn="l">
              <a:lnSpc>
                <a:spcPts val="2047"/>
              </a:lnSpc>
            </a:pPr>
            <a:endParaRPr lang="en-US" sz="1706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algn="l">
              <a:lnSpc>
                <a:spcPts val="2047"/>
              </a:lnSpc>
            </a:pPr>
            <a:r>
              <a:rPr lang="en-US" sz="1706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Designers should provide high quality sketches and images in the presentation</a:t>
            </a:r>
          </a:p>
          <a:p>
            <a:pPr algn="l">
              <a:lnSpc>
                <a:spcPts val="2047"/>
              </a:lnSpc>
            </a:pPr>
            <a:endParaRPr lang="en-US" sz="1706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7" name="Freeform 7"/>
          <p:cNvSpPr/>
          <p:nvPr/>
        </p:nvSpPr>
        <p:spPr>
          <a:xfrm rot="-10800000">
            <a:off x="468998" y="1530541"/>
            <a:ext cx="268727" cy="183223"/>
          </a:xfrm>
          <a:custGeom>
            <a:avLst/>
            <a:gdLst/>
            <a:ahLst/>
            <a:cxnLst/>
            <a:rect l="l" t="t" r="r" b="b"/>
            <a:pathLst>
              <a:path w="268727" h="183223">
                <a:moveTo>
                  <a:pt x="0" y="0"/>
                </a:moveTo>
                <a:lnTo>
                  <a:pt x="268727" y="0"/>
                </a:lnTo>
                <a:lnTo>
                  <a:pt x="268727" y="183223"/>
                </a:lnTo>
                <a:lnTo>
                  <a:pt x="0" y="18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468998" y="2299239"/>
            <a:ext cx="268727" cy="183223"/>
          </a:xfrm>
          <a:custGeom>
            <a:avLst/>
            <a:gdLst/>
            <a:ahLst/>
            <a:cxnLst/>
            <a:rect l="l" t="t" r="r" b="b"/>
            <a:pathLst>
              <a:path w="268727" h="183223">
                <a:moveTo>
                  <a:pt x="0" y="0"/>
                </a:moveTo>
                <a:lnTo>
                  <a:pt x="268727" y="0"/>
                </a:lnTo>
                <a:lnTo>
                  <a:pt x="268727" y="183223"/>
                </a:lnTo>
                <a:lnTo>
                  <a:pt x="0" y="18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468998" y="3329588"/>
            <a:ext cx="268727" cy="183223"/>
          </a:xfrm>
          <a:custGeom>
            <a:avLst/>
            <a:gdLst/>
            <a:ahLst/>
            <a:cxnLst/>
            <a:rect l="l" t="t" r="r" b="b"/>
            <a:pathLst>
              <a:path w="268727" h="183223">
                <a:moveTo>
                  <a:pt x="0" y="0"/>
                </a:moveTo>
                <a:lnTo>
                  <a:pt x="268727" y="0"/>
                </a:lnTo>
                <a:lnTo>
                  <a:pt x="268727" y="183223"/>
                </a:lnTo>
                <a:lnTo>
                  <a:pt x="0" y="18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468998" y="3831035"/>
            <a:ext cx="268727" cy="183223"/>
          </a:xfrm>
          <a:custGeom>
            <a:avLst/>
            <a:gdLst/>
            <a:ahLst/>
            <a:cxnLst/>
            <a:rect l="l" t="t" r="r" b="b"/>
            <a:pathLst>
              <a:path w="268727" h="183223">
                <a:moveTo>
                  <a:pt x="0" y="0"/>
                </a:moveTo>
                <a:lnTo>
                  <a:pt x="268727" y="0"/>
                </a:lnTo>
                <a:lnTo>
                  <a:pt x="268727" y="183223"/>
                </a:lnTo>
                <a:lnTo>
                  <a:pt x="0" y="18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468998" y="4617663"/>
            <a:ext cx="268727" cy="183223"/>
          </a:xfrm>
          <a:custGeom>
            <a:avLst/>
            <a:gdLst/>
            <a:ahLst/>
            <a:cxnLst/>
            <a:rect l="l" t="t" r="r" b="b"/>
            <a:pathLst>
              <a:path w="268727" h="183223">
                <a:moveTo>
                  <a:pt x="0" y="0"/>
                </a:moveTo>
                <a:lnTo>
                  <a:pt x="268727" y="0"/>
                </a:lnTo>
                <a:lnTo>
                  <a:pt x="268727" y="183223"/>
                </a:lnTo>
                <a:lnTo>
                  <a:pt x="0" y="18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468998" y="5373476"/>
            <a:ext cx="268727" cy="183223"/>
          </a:xfrm>
          <a:custGeom>
            <a:avLst/>
            <a:gdLst/>
            <a:ahLst/>
            <a:cxnLst/>
            <a:rect l="l" t="t" r="r" b="b"/>
            <a:pathLst>
              <a:path w="268727" h="183223">
                <a:moveTo>
                  <a:pt x="0" y="0"/>
                </a:moveTo>
                <a:lnTo>
                  <a:pt x="268727" y="0"/>
                </a:lnTo>
                <a:lnTo>
                  <a:pt x="268727" y="183223"/>
                </a:lnTo>
                <a:lnTo>
                  <a:pt x="0" y="18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>
            <a:off x="10487" y="231458"/>
            <a:ext cx="9753600" cy="0"/>
          </a:xfrm>
          <a:prstGeom prst="line">
            <a:avLst/>
          </a:prstGeom>
          <a:ln w="9525" cap="flat">
            <a:solidFill>
              <a:srgbClr val="14131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9967" y="721995"/>
            <a:ext cx="883366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7 – IMAGES OF THE DETAILS ON THE GARMENT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12452" y="1639804"/>
            <a:ext cx="2655808" cy="4071274"/>
            <a:chOff x="0" y="0"/>
            <a:chExt cx="3541077" cy="5428365"/>
          </a:xfrm>
        </p:grpSpPr>
        <p:sp>
          <p:nvSpPr>
            <p:cNvPr id="4" name="Freeform 4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54977" y="3388136"/>
            <a:ext cx="2370756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7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1 OF THE ORNAMENTATION / DETAILED WORK – UNIQUE DETAILING / TECHNIQUES / PRINTS / EMBROIDERY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515196" y="1639804"/>
            <a:ext cx="2655808" cy="4071270"/>
            <a:chOff x="0" y="0"/>
            <a:chExt cx="3541077" cy="5428361"/>
          </a:xfrm>
        </p:grpSpPr>
        <p:sp>
          <p:nvSpPr>
            <p:cNvPr id="8" name="Freeform 8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817938" y="1639804"/>
            <a:ext cx="2655808" cy="4071270"/>
            <a:chOff x="0" y="0"/>
            <a:chExt cx="3541077" cy="5428361"/>
          </a:xfrm>
        </p:grpSpPr>
        <p:sp>
          <p:nvSpPr>
            <p:cNvPr id="11" name="Freeform 11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684648" y="3365820"/>
            <a:ext cx="238430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7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2 OF THE ORNAMENTATION / DETAILED WORK – UNIQUE DETAILING / TECHNIQUES / PRINTS / EMBROIDERY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70429" y="3365820"/>
            <a:ext cx="238430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7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3 OF THE ORNAMENTATION / DETAILED WORK – UNIQUE DETAILING / TECHNIQUES / PRINTS / EMBROIDERY </a:t>
            </a:r>
          </a:p>
        </p:txBody>
      </p:sp>
      <p:sp>
        <p:nvSpPr>
          <p:cNvPr id="18" name="AutoShape 18"/>
          <p:cNvSpPr/>
          <p:nvPr/>
        </p:nvSpPr>
        <p:spPr>
          <a:xfrm>
            <a:off x="10487" y="231458"/>
            <a:ext cx="9753600" cy="0"/>
          </a:xfrm>
          <a:prstGeom prst="line">
            <a:avLst/>
          </a:prstGeom>
          <a:ln w="9525" cap="flat">
            <a:solidFill>
              <a:srgbClr val="14131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0206" y="1217627"/>
            <a:ext cx="3144524" cy="4568622"/>
            <a:chOff x="0" y="0"/>
            <a:chExt cx="4192699" cy="6091496"/>
          </a:xfrm>
        </p:grpSpPr>
        <p:sp>
          <p:nvSpPr>
            <p:cNvPr id="3" name="Freeform 3"/>
            <p:cNvSpPr/>
            <p:nvPr/>
          </p:nvSpPr>
          <p:spPr>
            <a:xfrm>
              <a:off x="18034" y="18034"/>
              <a:ext cx="4156583" cy="6055360"/>
            </a:xfrm>
            <a:custGeom>
              <a:avLst/>
              <a:gdLst/>
              <a:ahLst/>
              <a:cxnLst/>
              <a:rect l="l" t="t" r="r" b="b"/>
              <a:pathLst>
                <a:path w="4156583" h="6055360">
                  <a:moveTo>
                    <a:pt x="0" y="0"/>
                  </a:moveTo>
                  <a:lnTo>
                    <a:pt x="4156583" y="0"/>
                  </a:lnTo>
                  <a:lnTo>
                    <a:pt x="4156583" y="6055360"/>
                  </a:lnTo>
                  <a:lnTo>
                    <a:pt x="0" y="60553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192651" cy="6091428"/>
            </a:xfrm>
            <a:custGeom>
              <a:avLst/>
              <a:gdLst/>
              <a:ahLst/>
              <a:cxnLst/>
              <a:rect l="l" t="t" r="r" b="b"/>
              <a:pathLst>
                <a:path w="4192651" h="6091428">
                  <a:moveTo>
                    <a:pt x="18034" y="0"/>
                  </a:moveTo>
                  <a:lnTo>
                    <a:pt x="4174617" y="0"/>
                  </a:lnTo>
                  <a:cubicBezTo>
                    <a:pt x="4184650" y="0"/>
                    <a:pt x="4192651" y="8128"/>
                    <a:pt x="4192651" y="18034"/>
                  </a:cubicBezTo>
                  <a:lnTo>
                    <a:pt x="4192651" y="6073394"/>
                  </a:lnTo>
                  <a:cubicBezTo>
                    <a:pt x="4192651" y="6083427"/>
                    <a:pt x="4184523" y="6091428"/>
                    <a:pt x="4174617" y="6091428"/>
                  </a:cubicBezTo>
                  <a:lnTo>
                    <a:pt x="18034" y="6091428"/>
                  </a:lnTo>
                  <a:cubicBezTo>
                    <a:pt x="8001" y="6091428"/>
                    <a:pt x="0" y="6083300"/>
                    <a:pt x="0" y="607339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073394"/>
                  </a:lnTo>
                  <a:lnTo>
                    <a:pt x="18034" y="6073394"/>
                  </a:lnTo>
                  <a:lnTo>
                    <a:pt x="18034" y="6055360"/>
                  </a:lnTo>
                  <a:lnTo>
                    <a:pt x="4174617" y="6055360"/>
                  </a:lnTo>
                  <a:lnTo>
                    <a:pt x="4174617" y="6073394"/>
                  </a:lnTo>
                  <a:lnTo>
                    <a:pt x="4156583" y="6073394"/>
                  </a:lnTo>
                  <a:lnTo>
                    <a:pt x="4156583" y="18034"/>
                  </a:lnTo>
                  <a:lnTo>
                    <a:pt x="4174617" y="18034"/>
                  </a:lnTo>
                  <a:lnTo>
                    <a:pt x="417461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252410" y="1231171"/>
            <a:ext cx="3144527" cy="4568624"/>
            <a:chOff x="0" y="0"/>
            <a:chExt cx="4192703" cy="6091499"/>
          </a:xfrm>
        </p:grpSpPr>
        <p:sp>
          <p:nvSpPr>
            <p:cNvPr id="6" name="Freeform 6"/>
            <p:cNvSpPr/>
            <p:nvPr/>
          </p:nvSpPr>
          <p:spPr>
            <a:xfrm>
              <a:off x="18034" y="18034"/>
              <a:ext cx="4156583" cy="6055360"/>
            </a:xfrm>
            <a:custGeom>
              <a:avLst/>
              <a:gdLst/>
              <a:ahLst/>
              <a:cxnLst/>
              <a:rect l="l" t="t" r="r" b="b"/>
              <a:pathLst>
                <a:path w="4156583" h="6055360">
                  <a:moveTo>
                    <a:pt x="0" y="0"/>
                  </a:moveTo>
                  <a:lnTo>
                    <a:pt x="4156583" y="0"/>
                  </a:lnTo>
                  <a:lnTo>
                    <a:pt x="4156583" y="6055360"/>
                  </a:lnTo>
                  <a:lnTo>
                    <a:pt x="0" y="60553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4192651" cy="6091428"/>
            </a:xfrm>
            <a:custGeom>
              <a:avLst/>
              <a:gdLst/>
              <a:ahLst/>
              <a:cxnLst/>
              <a:rect l="l" t="t" r="r" b="b"/>
              <a:pathLst>
                <a:path w="4192651" h="6091428">
                  <a:moveTo>
                    <a:pt x="18034" y="0"/>
                  </a:moveTo>
                  <a:lnTo>
                    <a:pt x="4174617" y="0"/>
                  </a:lnTo>
                  <a:cubicBezTo>
                    <a:pt x="4184650" y="0"/>
                    <a:pt x="4192651" y="8128"/>
                    <a:pt x="4192651" y="18034"/>
                  </a:cubicBezTo>
                  <a:lnTo>
                    <a:pt x="4192651" y="6073394"/>
                  </a:lnTo>
                  <a:cubicBezTo>
                    <a:pt x="4192651" y="6083427"/>
                    <a:pt x="4184523" y="6091428"/>
                    <a:pt x="4174617" y="6091428"/>
                  </a:cubicBezTo>
                  <a:lnTo>
                    <a:pt x="18034" y="6091428"/>
                  </a:lnTo>
                  <a:cubicBezTo>
                    <a:pt x="8001" y="6091428"/>
                    <a:pt x="0" y="6083300"/>
                    <a:pt x="0" y="607339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073394"/>
                  </a:lnTo>
                  <a:lnTo>
                    <a:pt x="18034" y="6073394"/>
                  </a:lnTo>
                  <a:lnTo>
                    <a:pt x="18034" y="6055360"/>
                  </a:lnTo>
                  <a:lnTo>
                    <a:pt x="4174617" y="6055360"/>
                  </a:lnTo>
                  <a:lnTo>
                    <a:pt x="4174617" y="6073394"/>
                  </a:lnTo>
                  <a:lnTo>
                    <a:pt x="4156583" y="6073394"/>
                  </a:lnTo>
                  <a:lnTo>
                    <a:pt x="4156583" y="18034"/>
                  </a:lnTo>
                  <a:lnTo>
                    <a:pt x="4174617" y="18034"/>
                  </a:lnTo>
                  <a:lnTo>
                    <a:pt x="417461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311675" y="3233754"/>
            <a:ext cx="3025998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8</a:t>
            </a:r>
          </a:p>
          <a:p>
            <a:pPr algn="ct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PICTURE OF THE COLLECTION</a:t>
            </a:r>
          </a:p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BACK VIEW FULL LENGTH IMAGE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9708" y="3096508"/>
            <a:ext cx="291261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8</a:t>
            </a:r>
          </a:p>
          <a:p>
            <a:pPr algn="ct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PICTURE OF THE COLLECTION</a:t>
            </a:r>
          </a:p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FRONT VIEW FULL LENGTH IMAGE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8192" y="6081793"/>
            <a:ext cx="690820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PRICE RANGE: </a:t>
            </a:r>
          </a:p>
          <a:p>
            <a:pPr algn="l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FABRIC &amp; TECHNIQUE USED: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1869" y="379427"/>
            <a:ext cx="898986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IMAGES OF THE COLLECTION </a:t>
            </a:r>
          </a:p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8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0487" y="7171590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10487" y="6794291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0487" y="231458"/>
            <a:ext cx="9753600" cy="0"/>
          </a:xfrm>
          <a:prstGeom prst="line">
            <a:avLst/>
          </a:prstGeom>
          <a:ln w="9525" cap="flat">
            <a:solidFill>
              <a:srgbClr val="14131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9967" y="593407"/>
            <a:ext cx="883366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8 – IMAGES OF THE DETAILS ON THE GARMENT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12452" y="1639804"/>
            <a:ext cx="2655808" cy="4071274"/>
            <a:chOff x="0" y="0"/>
            <a:chExt cx="3541077" cy="5428365"/>
          </a:xfrm>
        </p:grpSpPr>
        <p:sp>
          <p:nvSpPr>
            <p:cNvPr id="4" name="Freeform 4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54977" y="3388136"/>
            <a:ext cx="2370756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8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1 OF THE ORNAMENTATION / DETAILED WORK – UNIQUE DETAILING / TECHNIQUES / PRINTS / EMBROIDERY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515196" y="1639804"/>
            <a:ext cx="2655808" cy="4071270"/>
            <a:chOff x="0" y="0"/>
            <a:chExt cx="3541077" cy="5428361"/>
          </a:xfrm>
        </p:grpSpPr>
        <p:sp>
          <p:nvSpPr>
            <p:cNvPr id="8" name="Freeform 8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817938" y="1639804"/>
            <a:ext cx="2655808" cy="4071270"/>
            <a:chOff x="0" y="0"/>
            <a:chExt cx="3541077" cy="5428361"/>
          </a:xfrm>
        </p:grpSpPr>
        <p:sp>
          <p:nvSpPr>
            <p:cNvPr id="11" name="Freeform 11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684648" y="3365820"/>
            <a:ext cx="238430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8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2 OF THE ORNAMENTATION / DETAILED WORK – UNIQUE DETAILING / TECHNIQUES / PRINTS / EMBROIDERY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70429" y="3365820"/>
            <a:ext cx="238430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8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3 OF THE ORNAMENTATION / DETAILED WORK – UNIQUE DETAILING / TECHNIQUES / PRINTS / EMBROIDERY 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0487" y="7171590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10487" y="6794291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10487" y="231458"/>
            <a:ext cx="9753600" cy="0"/>
          </a:xfrm>
          <a:prstGeom prst="line">
            <a:avLst/>
          </a:prstGeom>
          <a:ln w="9525" cap="flat">
            <a:solidFill>
              <a:srgbClr val="14131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0206" y="1217627"/>
            <a:ext cx="3144524" cy="4568622"/>
            <a:chOff x="0" y="0"/>
            <a:chExt cx="4192699" cy="6091496"/>
          </a:xfrm>
        </p:grpSpPr>
        <p:sp>
          <p:nvSpPr>
            <p:cNvPr id="3" name="Freeform 3"/>
            <p:cNvSpPr/>
            <p:nvPr/>
          </p:nvSpPr>
          <p:spPr>
            <a:xfrm>
              <a:off x="18034" y="18034"/>
              <a:ext cx="4156583" cy="6055360"/>
            </a:xfrm>
            <a:custGeom>
              <a:avLst/>
              <a:gdLst/>
              <a:ahLst/>
              <a:cxnLst/>
              <a:rect l="l" t="t" r="r" b="b"/>
              <a:pathLst>
                <a:path w="4156583" h="6055360">
                  <a:moveTo>
                    <a:pt x="0" y="0"/>
                  </a:moveTo>
                  <a:lnTo>
                    <a:pt x="4156583" y="0"/>
                  </a:lnTo>
                  <a:lnTo>
                    <a:pt x="4156583" y="6055360"/>
                  </a:lnTo>
                  <a:lnTo>
                    <a:pt x="0" y="60553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192651" cy="6091428"/>
            </a:xfrm>
            <a:custGeom>
              <a:avLst/>
              <a:gdLst/>
              <a:ahLst/>
              <a:cxnLst/>
              <a:rect l="l" t="t" r="r" b="b"/>
              <a:pathLst>
                <a:path w="4192651" h="6091428">
                  <a:moveTo>
                    <a:pt x="18034" y="0"/>
                  </a:moveTo>
                  <a:lnTo>
                    <a:pt x="4174617" y="0"/>
                  </a:lnTo>
                  <a:cubicBezTo>
                    <a:pt x="4184650" y="0"/>
                    <a:pt x="4192651" y="8128"/>
                    <a:pt x="4192651" y="18034"/>
                  </a:cubicBezTo>
                  <a:lnTo>
                    <a:pt x="4192651" y="6073394"/>
                  </a:lnTo>
                  <a:cubicBezTo>
                    <a:pt x="4192651" y="6083427"/>
                    <a:pt x="4184523" y="6091428"/>
                    <a:pt x="4174617" y="6091428"/>
                  </a:cubicBezTo>
                  <a:lnTo>
                    <a:pt x="18034" y="6091428"/>
                  </a:lnTo>
                  <a:cubicBezTo>
                    <a:pt x="8001" y="6091428"/>
                    <a:pt x="0" y="6083300"/>
                    <a:pt x="0" y="607339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073394"/>
                  </a:lnTo>
                  <a:lnTo>
                    <a:pt x="18034" y="6073394"/>
                  </a:lnTo>
                  <a:lnTo>
                    <a:pt x="18034" y="6055360"/>
                  </a:lnTo>
                  <a:lnTo>
                    <a:pt x="4174617" y="6055360"/>
                  </a:lnTo>
                  <a:lnTo>
                    <a:pt x="4174617" y="6073394"/>
                  </a:lnTo>
                  <a:lnTo>
                    <a:pt x="4156583" y="6073394"/>
                  </a:lnTo>
                  <a:lnTo>
                    <a:pt x="4156583" y="18034"/>
                  </a:lnTo>
                  <a:lnTo>
                    <a:pt x="4174617" y="18034"/>
                  </a:lnTo>
                  <a:lnTo>
                    <a:pt x="417461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252410" y="1231171"/>
            <a:ext cx="3144527" cy="4568624"/>
            <a:chOff x="0" y="0"/>
            <a:chExt cx="4192703" cy="6091499"/>
          </a:xfrm>
        </p:grpSpPr>
        <p:sp>
          <p:nvSpPr>
            <p:cNvPr id="6" name="Freeform 6"/>
            <p:cNvSpPr/>
            <p:nvPr/>
          </p:nvSpPr>
          <p:spPr>
            <a:xfrm>
              <a:off x="18034" y="18034"/>
              <a:ext cx="4156583" cy="6055360"/>
            </a:xfrm>
            <a:custGeom>
              <a:avLst/>
              <a:gdLst/>
              <a:ahLst/>
              <a:cxnLst/>
              <a:rect l="l" t="t" r="r" b="b"/>
              <a:pathLst>
                <a:path w="4156583" h="6055360">
                  <a:moveTo>
                    <a:pt x="0" y="0"/>
                  </a:moveTo>
                  <a:lnTo>
                    <a:pt x="4156583" y="0"/>
                  </a:lnTo>
                  <a:lnTo>
                    <a:pt x="4156583" y="6055360"/>
                  </a:lnTo>
                  <a:lnTo>
                    <a:pt x="0" y="60553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4192651" cy="6091428"/>
            </a:xfrm>
            <a:custGeom>
              <a:avLst/>
              <a:gdLst/>
              <a:ahLst/>
              <a:cxnLst/>
              <a:rect l="l" t="t" r="r" b="b"/>
              <a:pathLst>
                <a:path w="4192651" h="6091428">
                  <a:moveTo>
                    <a:pt x="18034" y="0"/>
                  </a:moveTo>
                  <a:lnTo>
                    <a:pt x="4174617" y="0"/>
                  </a:lnTo>
                  <a:cubicBezTo>
                    <a:pt x="4184650" y="0"/>
                    <a:pt x="4192651" y="8128"/>
                    <a:pt x="4192651" y="18034"/>
                  </a:cubicBezTo>
                  <a:lnTo>
                    <a:pt x="4192651" y="6073394"/>
                  </a:lnTo>
                  <a:cubicBezTo>
                    <a:pt x="4192651" y="6083427"/>
                    <a:pt x="4184523" y="6091428"/>
                    <a:pt x="4174617" y="6091428"/>
                  </a:cubicBezTo>
                  <a:lnTo>
                    <a:pt x="18034" y="6091428"/>
                  </a:lnTo>
                  <a:cubicBezTo>
                    <a:pt x="8001" y="6091428"/>
                    <a:pt x="0" y="6083300"/>
                    <a:pt x="0" y="607339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073394"/>
                  </a:lnTo>
                  <a:lnTo>
                    <a:pt x="18034" y="6073394"/>
                  </a:lnTo>
                  <a:lnTo>
                    <a:pt x="18034" y="6055360"/>
                  </a:lnTo>
                  <a:lnTo>
                    <a:pt x="4174617" y="6055360"/>
                  </a:lnTo>
                  <a:lnTo>
                    <a:pt x="4174617" y="6073394"/>
                  </a:lnTo>
                  <a:lnTo>
                    <a:pt x="4156583" y="6073394"/>
                  </a:lnTo>
                  <a:lnTo>
                    <a:pt x="4156583" y="18034"/>
                  </a:lnTo>
                  <a:lnTo>
                    <a:pt x="4174617" y="18034"/>
                  </a:lnTo>
                  <a:lnTo>
                    <a:pt x="417461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311675" y="3233754"/>
            <a:ext cx="3025998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9</a:t>
            </a:r>
          </a:p>
          <a:p>
            <a:pPr algn="ct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PICTURE OF THE COLLECTION</a:t>
            </a:r>
          </a:p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BACK VIEW FULL LENGTH IMAGE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9708" y="3096508"/>
            <a:ext cx="291261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9</a:t>
            </a:r>
          </a:p>
          <a:p>
            <a:pPr algn="ct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PICTURE OF THE COLLECTION</a:t>
            </a:r>
          </a:p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FRONT VIEW FULL LENGTH IMAGE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8192" y="6081793"/>
            <a:ext cx="690820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PRICE RANGE: </a:t>
            </a:r>
          </a:p>
          <a:p>
            <a:pPr algn="l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FABRIC &amp; TECHNIQUE USED: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7362" y="468668"/>
            <a:ext cx="8989861" cy="573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3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IMAGES OF THE COLLECTION</a:t>
            </a:r>
          </a:p>
          <a:p>
            <a:pPr algn="ctr">
              <a:lnSpc>
                <a:spcPts val="1433"/>
              </a:lnSpc>
            </a:pPr>
            <a:endParaRPr lang="en-US" sz="1706" b="1">
              <a:solidFill>
                <a:srgbClr val="000000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  <a:p>
            <a:pPr algn="ctr">
              <a:lnSpc>
                <a:spcPts val="1433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9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0487" y="7171590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10487" y="6794291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0487" y="231458"/>
            <a:ext cx="9753600" cy="0"/>
          </a:xfrm>
          <a:prstGeom prst="line">
            <a:avLst/>
          </a:prstGeom>
          <a:ln w="9525" cap="flat">
            <a:solidFill>
              <a:srgbClr val="14131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0079" y="721995"/>
            <a:ext cx="883366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9 – IMAGES OF THE DETAILS ON THE GARMENT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12452" y="1639804"/>
            <a:ext cx="2655808" cy="4071274"/>
            <a:chOff x="0" y="0"/>
            <a:chExt cx="3541077" cy="5428365"/>
          </a:xfrm>
        </p:grpSpPr>
        <p:sp>
          <p:nvSpPr>
            <p:cNvPr id="4" name="Freeform 4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54977" y="3388136"/>
            <a:ext cx="2370756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9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1 OF THE ORNAMENTATION / DETAILED WORK – UNIQUE DETAILING / TECHNIQUES / PRINTS / EMBROIDERY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515196" y="1639804"/>
            <a:ext cx="2655808" cy="4071270"/>
            <a:chOff x="0" y="0"/>
            <a:chExt cx="3541077" cy="5428361"/>
          </a:xfrm>
        </p:grpSpPr>
        <p:sp>
          <p:nvSpPr>
            <p:cNvPr id="8" name="Freeform 8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817938" y="1639804"/>
            <a:ext cx="2655808" cy="4071270"/>
            <a:chOff x="0" y="0"/>
            <a:chExt cx="3541077" cy="5428361"/>
          </a:xfrm>
        </p:grpSpPr>
        <p:sp>
          <p:nvSpPr>
            <p:cNvPr id="11" name="Freeform 11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684648" y="3365820"/>
            <a:ext cx="238430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9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2 OF THE ORNAMENTATION / DETAILED WORK – UNIQUE DETAILING / TECHNIQUES / PRINTS / EMBROIDERY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70429" y="3365820"/>
            <a:ext cx="238430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9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3 OF THE ORNAMENTATION / DETAILED WORK – UNIQUE DETAILING / TECHNIQUES / PRINTS / EMBROIDERY 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0487" y="7171590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10487" y="6794291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10487" y="231458"/>
            <a:ext cx="9753600" cy="0"/>
          </a:xfrm>
          <a:prstGeom prst="line">
            <a:avLst/>
          </a:prstGeom>
          <a:ln w="9525" cap="flat">
            <a:solidFill>
              <a:srgbClr val="14131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0206" y="1217627"/>
            <a:ext cx="3144524" cy="4568622"/>
            <a:chOff x="0" y="0"/>
            <a:chExt cx="4192699" cy="6091496"/>
          </a:xfrm>
        </p:grpSpPr>
        <p:sp>
          <p:nvSpPr>
            <p:cNvPr id="3" name="Freeform 3"/>
            <p:cNvSpPr/>
            <p:nvPr/>
          </p:nvSpPr>
          <p:spPr>
            <a:xfrm>
              <a:off x="18034" y="18034"/>
              <a:ext cx="4156583" cy="6055360"/>
            </a:xfrm>
            <a:custGeom>
              <a:avLst/>
              <a:gdLst/>
              <a:ahLst/>
              <a:cxnLst/>
              <a:rect l="l" t="t" r="r" b="b"/>
              <a:pathLst>
                <a:path w="4156583" h="6055360">
                  <a:moveTo>
                    <a:pt x="0" y="0"/>
                  </a:moveTo>
                  <a:lnTo>
                    <a:pt x="4156583" y="0"/>
                  </a:lnTo>
                  <a:lnTo>
                    <a:pt x="4156583" y="6055360"/>
                  </a:lnTo>
                  <a:lnTo>
                    <a:pt x="0" y="60553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192651" cy="6091428"/>
            </a:xfrm>
            <a:custGeom>
              <a:avLst/>
              <a:gdLst/>
              <a:ahLst/>
              <a:cxnLst/>
              <a:rect l="l" t="t" r="r" b="b"/>
              <a:pathLst>
                <a:path w="4192651" h="6091428">
                  <a:moveTo>
                    <a:pt x="18034" y="0"/>
                  </a:moveTo>
                  <a:lnTo>
                    <a:pt x="4174617" y="0"/>
                  </a:lnTo>
                  <a:cubicBezTo>
                    <a:pt x="4184650" y="0"/>
                    <a:pt x="4192651" y="8128"/>
                    <a:pt x="4192651" y="18034"/>
                  </a:cubicBezTo>
                  <a:lnTo>
                    <a:pt x="4192651" y="6073394"/>
                  </a:lnTo>
                  <a:cubicBezTo>
                    <a:pt x="4192651" y="6083427"/>
                    <a:pt x="4184523" y="6091428"/>
                    <a:pt x="4174617" y="6091428"/>
                  </a:cubicBezTo>
                  <a:lnTo>
                    <a:pt x="18034" y="6091428"/>
                  </a:lnTo>
                  <a:cubicBezTo>
                    <a:pt x="8001" y="6091428"/>
                    <a:pt x="0" y="6083300"/>
                    <a:pt x="0" y="607339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073394"/>
                  </a:lnTo>
                  <a:lnTo>
                    <a:pt x="18034" y="6073394"/>
                  </a:lnTo>
                  <a:lnTo>
                    <a:pt x="18034" y="6055360"/>
                  </a:lnTo>
                  <a:lnTo>
                    <a:pt x="4174617" y="6055360"/>
                  </a:lnTo>
                  <a:lnTo>
                    <a:pt x="4174617" y="6073394"/>
                  </a:lnTo>
                  <a:lnTo>
                    <a:pt x="4156583" y="6073394"/>
                  </a:lnTo>
                  <a:lnTo>
                    <a:pt x="4156583" y="18034"/>
                  </a:lnTo>
                  <a:lnTo>
                    <a:pt x="4174617" y="18034"/>
                  </a:lnTo>
                  <a:lnTo>
                    <a:pt x="417461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252410" y="1231171"/>
            <a:ext cx="3144527" cy="4568624"/>
            <a:chOff x="0" y="0"/>
            <a:chExt cx="4192703" cy="6091499"/>
          </a:xfrm>
        </p:grpSpPr>
        <p:sp>
          <p:nvSpPr>
            <p:cNvPr id="6" name="Freeform 6"/>
            <p:cNvSpPr/>
            <p:nvPr/>
          </p:nvSpPr>
          <p:spPr>
            <a:xfrm>
              <a:off x="18034" y="18034"/>
              <a:ext cx="4156583" cy="6055360"/>
            </a:xfrm>
            <a:custGeom>
              <a:avLst/>
              <a:gdLst/>
              <a:ahLst/>
              <a:cxnLst/>
              <a:rect l="l" t="t" r="r" b="b"/>
              <a:pathLst>
                <a:path w="4156583" h="6055360">
                  <a:moveTo>
                    <a:pt x="0" y="0"/>
                  </a:moveTo>
                  <a:lnTo>
                    <a:pt x="4156583" y="0"/>
                  </a:lnTo>
                  <a:lnTo>
                    <a:pt x="4156583" y="6055360"/>
                  </a:lnTo>
                  <a:lnTo>
                    <a:pt x="0" y="60553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4192651" cy="6091428"/>
            </a:xfrm>
            <a:custGeom>
              <a:avLst/>
              <a:gdLst/>
              <a:ahLst/>
              <a:cxnLst/>
              <a:rect l="l" t="t" r="r" b="b"/>
              <a:pathLst>
                <a:path w="4192651" h="6091428">
                  <a:moveTo>
                    <a:pt x="18034" y="0"/>
                  </a:moveTo>
                  <a:lnTo>
                    <a:pt x="4174617" y="0"/>
                  </a:lnTo>
                  <a:cubicBezTo>
                    <a:pt x="4184650" y="0"/>
                    <a:pt x="4192651" y="8128"/>
                    <a:pt x="4192651" y="18034"/>
                  </a:cubicBezTo>
                  <a:lnTo>
                    <a:pt x="4192651" y="6073394"/>
                  </a:lnTo>
                  <a:cubicBezTo>
                    <a:pt x="4192651" y="6083427"/>
                    <a:pt x="4184523" y="6091428"/>
                    <a:pt x="4174617" y="6091428"/>
                  </a:cubicBezTo>
                  <a:lnTo>
                    <a:pt x="18034" y="6091428"/>
                  </a:lnTo>
                  <a:cubicBezTo>
                    <a:pt x="8001" y="6091428"/>
                    <a:pt x="0" y="6083300"/>
                    <a:pt x="0" y="607339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073394"/>
                  </a:lnTo>
                  <a:lnTo>
                    <a:pt x="18034" y="6073394"/>
                  </a:lnTo>
                  <a:lnTo>
                    <a:pt x="18034" y="6055360"/>
                  </a:lnTo>
                  <a:lnTo>
                    <a:pt x="4174617" y="6055360"/>
                  </a:lnTo>
                  <a:lnTo>
                    <a:pt x="4174617" y="6073394"/>
                  </a:lnTo>
                  <a:lnTo>
                    <a:pt x="4156583" y="6073394"/>
                  </a:lnTo>
                  <a:lnTo>
                    <a:pt x="4156583" y="18034"/>
                  </a:lnTo>
                  <a:lnTo>
                    <a:pt x="4174617" y="18034"/>
                  </a:lnTo>
                  <a:lnTo>
                    <a:pt x="417461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415284" y="3072285"/>
            <a:ext cx="2818780" cy="913485"/>
            <a:chOff x="0" y="0"/>
            <a:chExt cx="3758373" cy="1217981"/>
          </a:xfrm>
        </p:grpSpPr>
        <p:sp>
          <p:nvSpPr>
            <p:cNvPr id="9" name="Freeform 9"/>
            <p:cNvSpPr/>
            <p:nvPr/>
          </p:nvSpPr>
          <p:spPr>
            <a:xfrm>
              <a:off x="18034" y="18034"/>
              <a:ext cx="3722243" cy="1181862"/>
            </a:xfrm>
            <a:custGeom>
              <a:avLst/>
              <a:gdLst/>
              <a:ahLst/>
              <a:cxnLst/>
              <a:rect l="l" t="t" r="r" b="b"/>
              <a:pathLst>
                <a:path w="3722243" h="1181862">
                  <a:moveTo>
                    <a:pt x="0" y="0"/>
                  </a:moveTo>
                  <a:lnTo>
                    <a:pt x="3722243" y="0"/>
                  </a:lnTo>
                  <a:lnTo>
                    <a:pt x="3722243" y="1181862"/>
                  </a:lnTo>
                  <a:lnTo>
                    <a:pt x="0" y="11818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758311" cy="1217930"/>
            </a:xfrm>
            <a:custGeom>
              <a:avLst/>
              <a:gdLst/>
              <a:ahLst/>
              <a:cxnLst/>
              <a:rect l="l" t="t" r="r" b="b"/>
              <a:pathLst>
                <a:path w="3758311" h="1217930">
                  <a:moveTo>
                    <a:pt x="18034" y="0"/>
                  </a:moveTo>
                  <a:lnTo>
                    <a:pt x="3740277" y="0"/>
                  </a:lnTo>
                  <a:cubicBezTo>
                    <a:pt x="3750310" y="0"/>
                    <a:pt x="3758311" y="8128"/>
                    <a:pt x="3758311" y="18034"/>
                  </a:cubicBezTo>
                  <a:lnTo>
                    <a:pt x="3758311" y="1199896"/>
                  </a:lnTo>
                  <a:cubicBezTo>
                    <a:pt x="3758311" y="1209929"/>
                    <a:pt x="3750183" y="1217930"/>
                    <a:pt x="3740277" y="1217930"/>
                  </a:cubicBezTo>
                  <a:lnTo>
                    <a:pt x="18034" y="1217930"/>
                  </a:lnTo>
                  <a:cubicBezTo>
                    <a:pt x="8128" y="1217930"/>
                    <a:pt x="0" y="1209929"/>
                    <a:pt x="0" y="1199896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1199896"/>
                  </a:lnTo>
                  <a:lnTo>
                    <a:pt x="18034" y="1199896"/>
                  </a:lnTo>
                  <a:lnTo>
                    <a:pt x="18034" y="1181862"/>
                  </a:lnTo>
                  <a:lnTo>
                    <a:pt x="3740277" y="1181862"/>
                  </a:lnTo>
                  <a:lnTo>
                    <a:pt x="3740277" y="1199896"/>
                  </a:lnTo>
                  <a:lnTo>
                    <a:pt x="3722243" y="1199896"/>
                  </a:lnTo>
                  <a:lnTo>
                    <a:pt x="3722243" y="18034"/>
                  </a:lnTo>
                  <a:lnTo>
                    <a:pt x="3740277" y="18034"/>
                  </a:lnTo>
                  <a:lnTo>
                    <a:pt x="374027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3758373" cy="1227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5"/>
                </a:lnSpc>
              </a:pPr>
              <a:r>
                <a:rPr lang="en-US" sz="1279" b="1">
                  <a:solidFill>
                    <a:srgbClr val="000000"/>
                  </a:solidFill>
                  <a:latin typeface="Droid Serif Bold"/>
                  <a:ea typeface="Droid Serif Bold"/>
                  <a:cs typeface="Droid Serif Bold"/>
                  <a:sym typeface="Droid Serif Bold"/>
                </a:rPr>
                <a:t>ENSEMBLE 10</a:t>
              </a:r>
            </a:p>
            <a:p>
              <a:pPr algn="ctr">
                <a:lnSpc>
                  <a:spcPts val="1535"/>
                </a:lnSpc>
              </a:pPr>
              <a:r>
                <a:rPr lang="en-US" sz="1279">
                  <a:solidFill>
                    <a:srgbClr val="000000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PICTURE OF THE COLLECTION</a:t>
              </a:r>
            </a:p>
            <a:p>
              <a:pPr algn="ctr">
                <a:lnSpc>
                  <a:spcPts val="1535"/>
                </a:lnSpc>
              </a:pPr>
              <a:r>
                <a:rPr lang="en-US" sz="1279" b="1">
                  <a:solidFill>
                    <a:srgbClr val="000000"/>
                  </a:solidFill>
                  <a:latin typeface="Droid Serif Bold"/>
                  <a:ea typeface="Droid Serif Bold"/>
                  <a:cs typeface="Droid Serif Bold"/>
                  <a:sym typeface="Droid Serif Bold"/>
                </a:rPr>
                <a:t>BACK VIEW FULL LENGTH IMAGE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0444" y="3046768"/>
            <a:ext cx="3031140" cy="913486"/>
            <a:chOff x="0" y="0"/>
            <a:chExt cx="4041520" cy="1217981"/>
          </a:xfrm>
        </p:grpSpPr>
        <p:sp>
          <p:nvSpPr>
            <p:cNvPr id="13" name="Freeform 13"/>
            <p:cNvSpPr/>
            <p:nvPr/>
          </p:nvSpPr>
          <p:spPr>
            <a:xfrm>
              <a:off x="18034" y="18034"/>
              <a:ext cx="4005453" cy="1181862"/>
            </a:xfrm>
            <a:custGeom>
              <a:avLst/>
              <a:gdLst/>
              <a:ahLst/>
              <a:cxnLst/>
              <a:rect l="l" t="t" r="r" b="b"/>
              <a:pathLst>
                <a:path w="4005453" h="1181862">
                  <a:moveTo>
                    <a:pt x="0" y="0"/>
                  </a:moveTo>
                  <a:lnTo>
                    <a:pt x="4005453" y="0"/>
                  </a:lnTo>
                  <a:lnTo>
                    <a:pt x="4005453" y="1181862"/>
                  </a:lnTo>
                  <a:lnTo>
                    <a:pt x="0" y="11818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041521" cy="1217930"/>
            </a:xfrm>
            <a:custGeom>
              <a:avLst/>
              <a:gdLst/>
              <a:ahLst/>
              <a:cxnLst/>
              <a:rect l="l" t="t" r="r" b="b"/>
              <a:pathLst>
                <a:path w="4041521" h="1217930">
                  <a:moveTo>
                    <a:pt x="18034" y="0"/>
                  </a:moveTo>
                  <a:lnTo>
                    <a:pt x="4023487" y="0"/>
                  </a:lnTo>
                  <a:cubicBezTo>
                    <a:pt x="4033520" y="0"/>
                    <a:pt x="4041521" y="8128"/>
                    <a:pt x="4041521" y="18034"/>
                  </a:cubicBezTo>
                  <a:lnTo>
                    <a:pt x="4041521" y="1199896"/>
                  </a:lnTo>
                  <a:cubicBezTo>
                    <a:pt x="4041521" y="1209929"/>
                    <a:pt x="4033393" y="1217930"/>
                    <a:pt x="4023487" y="1217930"/>
                  </a:cubicBezTo>
                  <a:lnTo>
                    <a:pt x="18034" y="1217930"/>
                  </a:lnTo>
                  <a:cubicBezTo>
                    <a:pt x="8128" y="1217930"/>
                    <a:pt x="0" y="1209929"/>
                    <a:pt x="0" y="1199896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1199896"/>
                  </a:lnTo>
                  <a:lnTo>
                    <a:pt x="18034" y="1199896"/>
                  </a:lnTo>
                  <a:lnTo>
                    <a:pt x="18034" y="1181862"/>
                  </a:lnTo>
                  <a:lnTo>
                    <a:pt x="4023487" y="1181862"/>
                  </a:lnTo>
                  <a:lnTo>
                    <a:pt x="4023487" y="1199896"/>
                  </a:lnTo>
                  <a:lnTo>
                    <a:pt x="4005453" y="1199896"/>
                  </a:lnTo>
                  <a:lnTo>
                    <a:pt x="4005453" y="18034"/>
                  </a:lnTo>
                  <a:lnTo>
                    <a:pt x="4023487" y="18034"/>
                  </a:lnTo>
                  <a:lnTo>
                    <a:pt x="402348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4041520" cy="122750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535"/>
                </a:lnSpc>
              </a:pPr>
              <a:r>
                <a:rPr lang="en-US" sz="1279" b="1">
                  <a:solidFill>
                    <a:srgbClr val="000000"/>
                  </a:solidFill>
                  <a:latin typeface="Droid Serif Bold"/>
                  <a:ea typeface="Droid Serif Bold"/>
                  <a:cs typeface="Droid Serif Bold"/>
                  <a:sym typeface="Droid Serif Bold"/>
                </a:rPr>
                <a:t>ENSEMBLE 10</a:t>
              </a:r>
            </a:p>
            <a:p>
              <a:pPr algn="ctr">
                <a:lnSpc>
                  <a:spcPts val="1535"/>
                </a:lnSpc>
              </a:pPr>
              <a:r>
                <a:rPr lang="en-US" sz="1279">
                  <a:solidFill>
                    <a:srgbClr val="000000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PICTURE OF THE COLLECTION</a:t>
              </a:r>
            </a:p>
            <a:p>
              <a:pPr algn="ctr">
                <a:lnSpc>
                  <a:spcPts val="1535"/>
                </a:lnSpc>
              </a:pPr>
              <a:r>
                <a:rPr lang="en-US" sz="1279" b="1">
                  <a:solidFill>
                    <a:srgbClr val="000000"/>
                  </a:solidFill>
                  <a:latin typeface="Droid Serif Bold"/>
                  <a:ea typeface="Droid Serif Bold"/>
                  <a:cs typeface="Droid Serif Bold"/>
                  <a:sym typeface="Droid Serif Bold"/>
                </a:rPr>
                <a:t>FRONT VIEW FULL LENGTH IMAGE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88192" y="6081793"/>
            <a:ext cx="690820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PRICE RANGE: </a:t>
            </a:r>
          </a:p>
          <a:p>
            <a:pPr algn="l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FABRIC &amp; TECHNIQUE USED: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81869" y="464820"/>
            <a:ext cx="898986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IMAGES OF THE COLLECTION</a:t>
            </a:r>
          </a:p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10</a:t>
            </a:r>
          </a:p>
        </p:txBody>
      </p:sp>
      <p:sp>
        <p:nvSpPr>
          <p:cNvPr id="19" name="AutoShape 19"/>
          <p:cNvSpPr/>
          <p:nvPr/>
        </p:nvSpPr>
        <p:spPr>
          <a:xfrm>
            <a:off x="10487" y="6794291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0487" y="231458"/>
            <a:ext cx="9753600" cy="0"/>
          </a:xfrm>
          <a:prstGeom prst="line">
            <a:avLst/>
          </a:prstGeom>
          <a:ln w="9525" cap="flat">
            <a:solidFill>
              <a:srgbClr val="14131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0079" y="721995"/>
            <a:ext cx="883366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10 – IMAGES OF THE DETAILS ON THE GARMENT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12452" y="1639804"/>
            <a:ext cx="2655808" cy="4071274"/>
            <a:chOff x="0" y="0"/>
            <a:chExt cx="3541077" cy="54283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54977" y="3374591"/>
            <a:ext cx="2370756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10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1 OF THE ORNAMENTATION / DETAILED WORK – UNIQUE DETAILING / TECHNIQUES / PRINTS / EMBROIDERY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515196" y="1639804"/>
            <a:ext cx="2655808" cy="4071270"/>
            <a:chOff x="0" y="0"/>
            <a:chExt cx="3541077" cy="5428361"/>
          </a:xfrm>
        </p:grpSpPr>
        <p:sp>
          <p:nvSpPr>
            <p:cNvPr id="7" name="Freeform 7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817938" y="1639804"/>
            <a:ext cx="2655808" cy="4071270"/>
            <a:chOff x="0" y="0"/>
            <a:chExt cx="3541077" cy="5428361"/>
          </a:xfrm>
        </p:grpSpPr>
        <p:sp>
          <p:nvSpPr>
            <p:cNvPr id="10" name="Freeform 10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684648" y="3365820"/>
            <a:ext cx="238430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10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2 OF THE ORNAMENTATION / DETAILED WORK – UNIQUE DETAILING / TECHNIQUES / PRINTS / EMBROIDERY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70429" y="3365820"/>
            <a:ext cx="238430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10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3 OF THE ORNAMENTATION / DETAILED WORK – UNIQUE DETAILING / TECHNIQUES / PRINTS / EMBROIDERY 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0487" y="7171590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0487" y="6794291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0487" y="231458"/>
            <a:ext cx="9753600" cy="0"/>
          </a:xfrm>
          <a:prstGeom prst="line">
            <a:avLst/>
          </a:prstGeom>
          <a:ln w="9525" cap="flat">
            <a:solidFill>
              <a:srgbClr val="14131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5896" y="976183"/>
            <a:ext cx="7074752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 b="1" u="sng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INSERT LABEL NAME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2669" y="1636934"/>
            <a:ext cx="9174485" cy="4576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DESIGNER NAME:			</a:t>
            </a:r>
          </a:p>
          <a:p>
            <a:pPr algn="l">
              <a:lnSpc>
                <a:spcPts val="2073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AGE:	</a:t>
            </a:r>
          </a:p>
          <a:p>
            <a:pPr algn="l">
              <a:lnSpc>
                <a:spcPts val="2073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CITY:	</a:t>
            </a:r>
          </a:p>
          <a:p>
            <a:pPr algn="l">
              <a:lnSpc>
                <a:spcPts val="2073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QUALIFICATION:</a:t>
            </a:r>
          </a:p>
          <a:p>
            <a:pPr algn="l">
              <a:lnSpc>
                <a:spcPts val="2073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NO OF YEARS LABEL HAS BEEN IN BUSINESS: </a:t>
            </a:r>
          </a:p>
          <a:p>
            <a:pPr algn="l">
              <a:lnSpc>
                <a:spcPts val="1382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 </a:t>
            </a:r>
          </a:p>
          <a:p>
            <a:pPr algn="l">
              <a:lnSpc>
                <a:spcPts val="1382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 </a:t>
            </a:r>
          </a:p>
          <a:p>
            <a:pPr algn="l">
              <a:lnSpc>
                <a:spcPts val="1382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 </a:t>
            </a:r>
          </a:p>
          <a:p>
            <a:pPr algn="l">
              <a:lnSpc>
                <a:spcPts val="1382"/>
              </a:lnSpc>
            </a:pPr>
            <a:endParaRPr lang="en-US" sz="1279" b="1">
              <a:solidFill>
                <a:srgbClr val="000000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  <a:p>
            <a:pPr algn="l">
              <a:lnSpc>
                <a:spcPts val="1382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MEDIA COVERAGE (Magazine/Features/News):</a:t>
            </a:r>
          </a:p>
          <a:p>
            <a:pPr algn="l">
              <a:lnSpc>
                <a:spcPts val="1382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 </a:t>
            </a:r>
          </a:p>
          <a:p>
            <a:pPr algn="l">
              <a:lnSpc>
                <a:spcPts val="1382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 </a:t>
            </a:r>
          </a:p>
          <a:p>
            <a:pPr algn="l">
              <a:lnSpc>
                <a:spcPts val="1382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 </a:t>
            </a:r>
          </a:p>
          <a:p>
            <a:pPr algn="l">
              <a:lnSpc>
                <a:spcPts val="1382"/>
              </a:lnSpc>
            </a:pPr>
            <a:endParaRPr lang="en-US" sz="1279" b="1">
              <a:solidFill>
                <a:srgbClr val="000000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  <a:p>
            <a:pPr algn="l">
              <a:lnSpc>
                <a:spcPts val="1382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COLLECTION CREATIVE DIRECTION  (NOT MORE THAN 20 WORDS):</a:t>
            </a:r>
          </a:p>
          <a:p>
            <a:pPr algn="l">
              <a:lnSpc>
                <a:spcPts val="1382"/>
              </a:lnSpc>
            </a:pPr>
            <a:endParaRPr lang="en-US" sz="1279" b="1">
              <a:solidFill>
                <a:srgbClr val="000000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  <a:p>
            <a:pPr algn="l">
              <a:lnSpc>
                <a:spcPts val="1382"/>
              </a:lnSpc>
            </a:pPr>
            <a:endParaRPr lang="en-US" sz="1279" b="1">
              <a:solidFill>
                <a:srgbClr val="000000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  <a:p>
            <a:pPr algn="l">
              <a:lnSpc>
                <a:spcPts val="1382"/>
              </a:lnSpc>
            </a:pPr>
            <a:endParaRPr lang="en-US" sz="1279" b="1">
              <a:solidFill>
                <a:srgbClr val="000000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  <a:p>
            <a:pPr algn="l">
              <a:lnSpc>
                <a:spcPts val="1382"/>
              </a:lnSpc>
            </a:pPr>
            <a:endParaRPr lang="en-US" sz="1279" b="1">
              <a:solidFill>
                <a:srgbClr val="000000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  <a:p>
            <a:pPr algn="l">
              <a:lnSpc>
                <a:spcPts val="1382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 TECHNIQUES &amp; FABRICS/TEXTILES USED:</a:t>
            </a:r>
          </a:p>
          <a:p>
            <a:pPr algn="l">
              <a:lnSpc>
                <a:spcPts val="1382"/>
              </a:lnSpc>
            </a:pPr>
            <a:endParaRPr lang="en-US" sz="1279" b="1">
              <a:solidFill>
                <a:srgbClr val="000000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  <a:p>
            <a:pPr algn="l">
              <a:lnSpc>
                <a:spcPts val="1382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 POINTS OF SALE (STORES YOU ARE RETAILING AT): </a:t>
            </a:r>
          </a:p>
          <a:p>
            <a:pPr algn="l">
              <a:lnSpc>
                <a:spcPts val="1382"/>
              </a:lnSpc>
            </a:pPr>
            <a:endParaRPr lang="en-US" sz="1279" b="1">
              <a:solidFill>
                <a:srgbClr val="000000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  <a:p>
            <a:pPr algn="l">
              <a:lnSpc>
                <a:spcPts val="1382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 PRICE RANGE: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565735" y="385174"/>
            <a:ext cx="1840995" cy="1568793"/>
            <a:chOff x="0" y="0"/>
            <a:chExt cx="2454660" cy="2091723"/>
          </a:xfrm>
        </p:grpSpPr>
        <p:sp>
          <p:nvSpPr>
            <p:cNvPr id="5" name="Freeform 5"/>
            <p:cNvSpPr/>
            <p:nvPr/>
          </p:nvSpPr>
          <p:spPr>
            <a:xfrm>
              <a:off x="18034" y="18034"/>
              <a:ext cx="2418588" cy="2055622"/>
            </a:xfrm>
            <a:custGeom>
              <a:avLst/>
              <a:gdLst/>
              <a:ahLst/>
              <a:cxnLst/>
              <a:rect l="l" t="t" r="r" b="b"/>
              <a:pathLst>
                <a:path w="2418588" h="2055622">
                  <a:moveTo>
                    <a:pt x="0" y="0"/>
                  </a:moveTo>
                  <a:lnTo>
                    <a:pt x="2418588" y="0"/>
                  </a:lnTo>
                  <a:lnTo>
                    <a:pt x="2418588" y="2055622"/>
                  </a:lnTo>
                  <a:lnTo>
                    <a:pt x="0" y="205562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454656" cy="2091690"/>
            </a:xfrm>
            <a:custGeom>
              <a:avLst/>
              <a:gdLst/>
              <a:ahLst/>
              <a:cxnLst/>
              <a:rect l="l" t="t" r="r" b="b"/>
              <a:pathLst>
                <a:path w="2454656" h="2091690">
                  <a:moveTo>
                    <a:pt x="18034" y="0"/>
                  </a:moveTo>
                  <a:lnTo>
                    <a:pt x="2436622" y="0"/>
                  </a:lnTo>
                  <a:cubicBezTo>
                    <a:pt x="2446655" y="0"/>
                    <a:pt x="2454656" y="8128"/>
                    <a:pt x="2454656" y="18034"/>
                  </a:cubicBezTo>
                  <a:lnTo>
                    <a:pt x="2454656" y="2073656"/>
                  </a:lnTo>
                  <a:cubicBezTo>
                    <a:pt x="2454656" y="2083689"/>
                    <a:pt x="2446528" y="2091690"/>
                    <a:pt x="2436622" y="2091690"/>
                  </a:cubicBezTo>
                  <a:lnTo>
                    <a:pt x="18034" y="2091690"/>
                  </a:lnTo>
                  <a:cubicBezTo>
                    <a:pt x="8001" y="2091690"/>
                    <a:pt x="0" y="2083562"/>
                    <a:pt x="0" y="2073656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2073656"/>
                  </a:lnTo>
                  <a:lnTo>
                    <a:pt x="18034" y="2073656"/>
                  </a:lnTo>
                  <a:lnTo>
                    <a:pt x="18034" y="2055622"/>
                  </a:lnTo>
                  <a:lnTo>
                    <a:pt x="2436622" y="2055622"/>
                  </a:lnTo>
                  <a:lnTo>
                    <a:pt x="2436622" y="2073656"/>
                  </a:lnTo>
                  <a:lnTo>
                    <a:pt x="2418588" y="2073656"/>
                  </a:lnTo>
                  <a:lnTo>
                    <a:pt x="2418588" y="18034"/>
                  </a:lnTo>
                  <a:lnTo>
                    <a:pt x="2436622" y="18034"/>
                  </a:lnTo>
                  <a:lnTo>
                    <a:pt x="2436622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7679862" y="947023"/>
            <a:ext cx="1612740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>
                <a:solidFill>
                  <a:srgbClr val="333399"/>
                </a:solidFill>
                <a:latin typeface="Droid Serif"/>
                <a:ea typeface="Droid Serif"/>
                <a:cs typeface="Droid Serif"/>
                <a:sym typeface="Droid Serif"/>
              </a:rPr>
              <a:t>INSERT DESIGNER PASSPORT PICTURE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565735" y="353712"/>
            <a:ext cx="1840995" cy="1568793"/>
            <a:chOff x="0" y="0"/>
            <a:chExt cx="2454660" cy="2091723"/>
          </a:xfrm>
        </p:grpSpPr>
        <p:sp>
          <p:nvSpPr>
            <p:cNvPr id="9" name="Freeform 9"/>
            <p:cNvSpPr/>
            <p:nvPr/>
          </p:nvSpPr>
          <p:spPr>
            <a:xfrm>
              <a:off x="18034" y="18034"/>
              <a:ext cx="2418588" cy="2055622"/>
            </a:xfrm>
            <a:custGeom>
              <a:avLst/>
              <a:gdLst/>
              <a:ahLst/>
              <a:cxnLst/>
              <a:rect l="l" t="t" r="r" b="b"/>
              <a:pathLst>
                <a:path w="2418588" h="2055622">
                  <a:moveTo>
                    <a:pt x="0" y="0"/>
                  </a:moveTo>
                  <a:lnTo>
                    <a:pt x="2418588" y="0"/>
                  </a:lnTo>
                  <a:lnTo>
                    <a:pt x="2418588" y="2055622"/>
                  </a:lnTo>
                  <a:lnTo>
                    <a:pt x="0" y="205562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454656" cy="2091690"/>
            </a:xfrm>
            <a:custGeom>
              <a:avLst/>
              <a:gdLst/>
              <a:ahLst/>
              <a:cxnLst/>
              <a:rect l="l" t="t" r="r" b="b"/>
              <a:pathLst>
                <a:path w="2454656" h="2091690">
                  <a:moveTo>
                    <a:pt x="18034" y="0"/>
                  </a:moveTo>
                  <a:lnTo>
                    <a:pt x="2436622" y="0"/>
                  </a:lnTo>
                  <a:cubicBezTo>
                    <a:pt x="2446655" y="0"/>
                    <a:pt x="2454656" y="8128"/>
                    <a:pt x="2454656" y="18034"/>
                  </a:cubicBezTo>
                  <a:lnTo>
                    <a:pt x="2454656" y="2073656"/>
                  </a:lnTo>
                  <a:cubicBezTo>
                    <a:pt x="2454656" y="2083689"/>
                    <a:pt x="2446528" y="2091690"/>
                    <a:pt x="2436622" y="2091690"/>
                  </a:cubicBezTo>
                  <a:lnTo>
                    <a:pt x="18034" y="2091690"/>
                  </a:lnTo>
                  <a:cubicBezTo>
                    <a:pt x="8001" y="2091690"/>
                    <a:pt x="0" y="2083562"/>
                    <a:pt x="0" y="2073656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2073656"/>
                  </a:lnTo>
                  <a:lnTo>
                    <a:pt x="18034" y="2073656"/>
                  </a:lnTo>
                  <a:lnTo>
                    <a:pt x="18034" y="2055622"/>
                  </a:lnTo>
                  <a:lnTo>
                    <a:pt x="2436622" y="2055622"/>
                  </a:lnTo>
                  <a:lnTo>
                    <a:pt x="2436622" y="2073656"/>
                  </a:lnTo>
                  <a:lnTo>
                    <a:pt x="2418588" y="2073656"/>
                  </a:lnTo>
                  <a:lnTo>
                    <a:pt x="2418588" y="18034"/>
                  </a:lnTo>
                  <a:lnTo>
                    <a:pt x="2436622" y="18034"/>
                  </a:lnTo>
                  <a:lnTo>
                    <a:pt x="2436622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7679863" y="823198"/>
            <a:ext cx="161274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40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INSERT DESIGNER PASSPORT PICTURE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0487" y="231458"/>
            <a:ext cx="9753600" cy="0"/>
          </a:xfrm>
          <a:prstGeom prst="line">
            <a:avLst/>
          </a:prstGeom>
          <a:ln w="9525" cap="flat">
            <a:solidFill>
              <a:srgbClr val="14131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7547" y="359517"/>
            <a:ext cx="9118504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SKETCHES OF THE COLLECTION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52881" y="838406"/>
            <a:ext cx="2042165" cy="5716699"/>
            <a:chOff x="0" y="0"/>
            <a:chExt cx="2722887" cy="7622265"/>
          </a:xfrm>
        </p:grpSpPr>
        <p:sp>
          <p:nvSpPr>
            <p:cNvPr id="4" name="Freeform 4"/>
            <p:cNvSpPr/>
            <p:nvPr/>
          </p:nvSpPr>
          <p:spPr>
            <a:xfrm>
              <a:off x="18034" y="18034"/>
              <a:ext cx="2686812" cy="7586218"/>
            </a:xfrm>
            <a:custGeom>
              <a:avLst/>
              <a:gdLst/>
              <a:ahLst/>
              <a:cxnLst/>
              <a:rect l="l" t="t" r="r" b="b"/>
              <a:pathLst>
                <a:path w="2686812" h="7586218">
                  <a:moveTo>
                    <a:pt x="0" y="0"/>
                  </a:moveTo>
                  <a:lnTo>
                    <a:pt x="2686812" y="0"/>
                  </a:lnTo>
                  <a:lnTo>
                    <a:pt x="2686812" y="7586218"/>
                  </a:lnTo>
                  <a:lnTo>
                    <a:pt x="0" y="758621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722880" cy="7622286"/>
            </a:xfrm>
            <a:custGeom>
              <a:avLst/>
              <a:gdLst/>
              <a:ahLst/>
              <a:cxnLst/>
              <a:rect l="l" t="t" r="r" b="b"/>
              <a:pathLst>
                <a:path w="2722880" h="7622286">
                  <a:moveTo>
                    <a:pt x="18034" y="0"/>
                  </a:moveTo>
                  <a:lnTo>
                    <a:pt x="2704846" y="0"/>
                  </a:lnTo>
                  <a:cubicBezTo>
                    <a:pt x="2714879" y="0"/>
                    <a:pt x="2722880" y="8128"/>
                    <a:pt x="2722880" y="18034"/>
                  </a:cubicBezTo>
                  <a:lnTo>
                    <a:pt x="2722880" y="7604252"/>
                  </a:lnTo>
                  <a:cubicBezTo>
                    <a:pt x="2722880" y="7614285"/>
                    <a:pt x="2714752" y="7622286"/>
                    <a:pt x="2704846" y="7622286"/>
                  </a:cubicBezTo>
                  <a:lnTo>
                    <a:pt x="18034" y="7622286"/>
                  </a:lnTo>
                  <a:cubicBezTo>
                    <a:pt x="8001" y="7622286"/>
                    <a:pt x="0" y="7614158"/>
                    <a:pt x="0" y="7604252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604252"/>
                  </a:lnTo>
                  <a:lnTo>
                    <a:pt x="18034" y="7604252"/>
                  </a:lnTo>
                  <a:lnTo>
                    <a:pt x="18034" y="7586218"/>
                  </a:lnTo>
                  <a:lnTo>
                    <a:pt x="2704846" y="7586218"/>
                  </a:lnTo>
                  <a:lnTo>
                    <a:pt x="2704846" y="7604252"/>
                  </a:lnTo>
                  <a:lnTo>
                    <a:pt x="2686812" y="7604252"/>
                  </a:lnTo>
                  <a:lnTo>
                    <a:pt x="2686812" y="18034"/>
                  </a:lnTo>
                  <a:lnTo>
                    <a:pt x="2704846" y="18034"/>
                  </a:lnTo>
                  <a:lnTo>
                    <a:pt x="2704846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889417" y="838406"/>
            <a:ext cx="2042165" cy="5716699"/>
            <a:chOff x="0" y="0"/>
            <a:chExt cx="2722887" cy="7622265"/>
          </a:xfrm>
        </p:grpSpPr>
        <p:sp>
          <p:nvSpPr>
            <p:cNvPr id="7" name="Freeform 7"/>
            <p:cNvSpPr/>
            <p:nvPr/>
          </p:nvSpPr>
          <p:spPr>
            <a:xfrm>
              <a:off x="18034" y="18034"/>
              <a:ext cx="2686812" cy="7586218"/>
            </a:xfrm>
            <a:custGeom>
              <a:avLst/>
              <a:gdLst/>
              <a:ahLst/>
              <a:cxnLst/>
              <a:rect l="l" t="t" r="r" b="b"/>
              <a:pathLst>
                <a:path w="2686812" h="7586218">
                  <a:moveTo>
                    <a:pt x="0" y="0"/>
                  </a:moveTo>
                  <a:lnTo>
                    <a:pt x="2686812" y="0"/>
                  </a:lnTo>
                  <a:lnTo>
                    <a:pt x="2686812" y="7586218"/>
                  </a:lnTo>
                  <a:lnTo>
                    <a:pt x="0" y="758621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722880" cy="7622286"/>
            </a:xfrm>
            <a:custGeom>
              <a:avLst/>
              <a:gdLst/>
              <a:ahLst/>
              <a:cxnLst/>
              <a:rect l="l" t="t" r="r" b="b"/>
              <a:pathLst>
                <a:path w="2722880" h="7622286">
                  <a:moveTo>
                    <a:pt x="18034" y="0"/>
                  </a:moveTo>
                  <a:lnTo>
                    <a:pt x="2704846" y="0"/>
                  </a:lnTo>
                  <a:cubicBezTo>
                    <a:pt x="2714879" y="0"/>
                    <a:pt x="2722880" y="8128"/>
                    <a:pt x="2722880" y="18034"/>
                  </a:cubicBezTo>
                  <a:lnTo>
                    <a:pt x="2722880" y="7604252"/>
                  </a:lnTo>
                  <a:cubicBezTo>
                    <a:pt x="2722880" y="7614285"/>
                    <a:pt x="2714752" y="7622286"/>
                    <a:pt x="2704846" y="7622286"/>
                  </a:cubicBezTo>
                  <a:lnTo>
                    <a:pt x="18034" y="7622286"/>
                  </a:lnTo>
                  <a:cubicBezTo>
                    <a:pt x="8001" y="7622286"/>
                    <a:pt x="0" y="7614158"/>
                    <a:pt x="0" y="7604252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604252"/>
                  </a:lnTo>
                  <a:lnTo>
                    <a:pt x="18034" y="7604252"/>
                  </a:lnTo>
                  <a:lnTo>
                    <a:pt x="18034" y="7586218"/>
                  </a:lnTo>
                  <a:lnTo>
                    <a:pt x="2704846" y="7586218"/>
                  </a:lnTo>
                  <a:lnTo>
                    <a:pt x="2704846" y="7604252"/>
                  </a:lnTo>
                  <a:lnTo>
                    <a:pt x="2686812" y="7604252"/>
                  </a:lnTo>
                  <a:lnTo>
                    <a:pt x="2686812" y="18034"/>
                  </a:lnTo>
                  <a:lnTo>
                    <a:pt x="2704846" y="18034"/>
                  </a:lnTo>
                  <a:lnTo>
                    <a:pt x="2704846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671150" y="838406"/>
            <a:ext cx="2042165" cy="5716699"/>
            <a:chOff x="0" y="0"/>
            <a:chExt cx="2722887" cy="7622265"/>
          </a:xfrm>
        </p:grpSpPr>
        <p:sp>
          <p:nvSpPr>
            <p:cNvPr id="10" name="Freeform 10"/>
            <p:cNvSpPr/>
            <p:nvPr/>
          </p:nvSpPr>
          <p:spPr>
            <a:xfrm>
              <a:off x="18034" y="18034"/>
              <a:ext cx="2686812" cy="7586218"/>
            </a:xfrm>
            <a:custGeom>
              <a:avLst/>
              <a:gdLst/>
              <a:ahLst/>
              <a:cxnLst/>
              <a:rect l="l" t="t" r="r" b="b"/>
              <a:pathLst>
                <a:path w="2686812" h="7586218">
                  <a:moveTo>
                    <a:pt x="0" y="0"/>
                  </a:moveTo>
                  <a:lnTo>
                    <a:pt x="2686812" y="0"/>
                  </a:lnTo>
                  <a:lnTo>
                    <a:pt x="2686812" y="7586218"/>
                  </a:lnTo>
                  <a:lnTo>
                    <a:pt x="0" y="758621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722880" cy="7622286"/>
            </a:xfrm>
            <a:custGeom>
              <a:avLst/>
              <a:gdLst/>
              <a:ahLst/>
              <a:cxnLst/>
              <a:rect l="l" t="t" r="r" b="b"/>
              <a:pathLst>
                <a:path w="2722880" h="7622286">
                  <a:moveTo>
                    <a:pt x="18034" y="0"/>
                  </a:moveTo>
                  <a:lnTo>
                    <a:pt x="2704846" y="0"/>
                  </a:lnTo>
                  <a:cubicBezTo>
                    <a:pt x="2714879" y="0"/>
                    <a:pt x="2722880" y="8128"/>
                    <a:pt x="2722880" y="18034"/>
                  </a:cubicBezTo>
                  <a:lnTo>
                    <a:pt x="2722880" y="7604252"/>
                  </a:lnTo>
                  <a:cubicBezTo>
                    <a:pt x="2722880" y="7614285"/>
                    <a:pt x="2714752" y="7622286"/>
                    <a:pt x="2704846" y="7622286"/>
                  </a:cubicBezTo>
                  <a:lnTo>
                    <a:pt x="18034" y="7622286"/>
                  </a:lnTo>
                  <a:cubicBezTo>
                    <a:pt x="8001" y="7622286"/>
                    <a:pt x="0" y="7614158"/>
                    <a:pt x="0" y="7604252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604252"/>
                  </a:lnTo>
                  <a:lnTo>
                    <a:pt x="18034" y="7604252"/>
                  </a:lnTo>
                  <a:lnTo>
                    <a:pt x="18034" y="7586218"/>
                  </a:lnTo>
                  <a:lnTo>
                    <a:pt x="2704846" y="7586218"/>
                  </a:lnTo>
                  <a:lnTo>
                    <a:pt x="2704846" y="7604252"/>
                  </a:lnTo>
                  <a:lnTo>
                    <a:pt x="2686812" y="7604252"/>
                  </a:lnTo>
                  <a:lnTo>
                    <a:pt x="2686812" y="18034"/>
                  </a:lnTo>
                  <a:lnTo>
                    <a:pt x="2704846" y="18034"/>
                  </a:lnTo>
                  <a:lnTo>
                    <a:pt x="2704846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784603" y="3368247"/>
            <a:ext cx="1815260" cy="406400"/>
            <a:chOff x="0" y="0"/>
            <a:chExt cx="2420346" cy="541867"/>
          </a:xfrm>
        </p:grpSpPr>
        <p:sp>
          <p:nvSpPr>
            <p:cNvPr id="13" name="Freeform 13"/>
            <p:cNvSpPr/>
            <p:nvPr/>
          </p:nvSpPr>
          <p:spPr>
            <a:xfrm>
              <a:off x="18034" y="18879"/>
              <a:ext cx="2384298" cy="504145"/>
            </a:xfrm>
            <a:custGeom>
              <a:avLst/>
              <a:gdLst/>
              <a:ahLst/>
              <a:cxnLst/>
              <a:rect l="l" t="t" r="r" b="b"/>
              <a:pathLst>
                <a:path w="2384298" h="504145">
                  <a:moveTo>
                    <a:pt x="0" y="0"/>
                  </a:moveTo>
                  <a:lnTo>
                    <a:pt x="2384298" y="0"/>
                  </a:lnTo>
                  <a:lnTo>
                    <a:pt x="2384298" y="504145"/>
                  </a:lnTo>
                  <a:lnTo>
                    <a:pt x="0" y="50414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420366" cy="541901"/>
            </a:xfrm>
            <a:custGeom>
              <a:avLst/>
              <a:gdLst/>
              <a:ahLst/>
              <a:cxnLst/>
              <a:rect l="l" t="t" r="r" b="b"/>
              <a:pathLst>
                <a:path w="2420366" h="541901">
                  <a:moveTo>
                    <a:pt x="18034" y="0"/>
                  </a:moveTo>
                  <a:lnTo>
                    <a:pt x="2402332" y="0"/>
                  </a:lnTo>
                  <a:cubicBezTo>
                    <a:pt x="2412365" y="0"/>
                    <a:pt x="2420366" y="8509"/>
                    <a:pt x="2420366" y="18879"/>
                  </a:cubicBezTo>
                  <a:lnTo>
                    <a:pt x="2420366" y="523024"/>
                  </a:lnTo>
                  <a:cubicBezTo>
                    <a:pt x="2420366" y="533527"/>
                    <a:pt x="2412238" y="541901"/>
                    <a:pt x="2402332" y="541901"/>
                  </a:cubicBezTo>
                  <a:lnTo>
                    <a:pt x="18034" y="541901"/>
                  </a:lnTo>
                  <a:cubicBezTo>
                    <a:pt x="8128" y="541901"/>
                    <a:pt x="0" y="533394"/>
                    <a:pt x="0" y="523024"/>
                  </a:cubicBezTo>
                  <a:lnTo>
                    <a:pt x="0" y="18879"/>
                  </a:lnTo>
                  <a:cubicBezTo>
                    <a:pt x="0" y="8509"/>
                    <a:pt x="8128" y="0"/>
                    <a:pt x="18034" y="0"/>
                  </a:cubicBezTo>
                  <a:moveTo>
                    <a:pt x="18034" y="37758"/>
                  </a:moveTo>
                  <a:lnTo>
                    <a:pt x="18034" y="18879"/>
                  </a:lnTo>
                  <a:lnTo>
                    <a:pt x="36068" y="18879"/>
                  </a:lnTo>
                  <a:lnTo>
                    <a:pt x="36068" y="523024"/>
                  </a:lnTo>
                  <a:lnTo>
                    <a:pt x="18034" y="523024"/>
                  </a:lnTo>
                  <a:lnTo>
                    <a:pt x="18034" y="504012"/>
                  </a:lnTo>
                  <a:lnTo>
                    <a:pt x="2402332" y="504012"/>
                  </a:lnTo>
                  <a:lnTo>
                    <a:pt x="2402332" y="522891"/>
                  </a:lnTo>
                  <a:lnTo>
                    <a:pt x="2384298" y="522891"/>
                  </a:lnTo>
                  <a:lnTo>
                    <a:pt x="2384298" y="18879"/>
                  </a:lnTo>
                  <a:lnTo>
                    <a:pt x="2402332" y="18879"/>
                  </a:lnTo>
                  <a:lnTo>
                    <a:pt x="2402332" y="37758"/>
                  </a:lnTo>
                  <a:lnTo>
                    <a:pt x="18034" y="3775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2420346" cy="55139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047"/>
                </a:lnSpc>
              </a:pPr>
              <a:r>
                <a:rPr lang="en-US" sz="1706">
                  <a:solidFill>
                    <a:srgbClr val="000000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SKETCH 2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002023" y="3368246"/>
            <a:ext cx="1816951" cy="406400"/>
            <a:chOff x="0" y="0"/>
            <a:chExt cx="2422602" cy="541867"/>
          </a:xfrm>
        </p:grpSpPr>
        <p:sp>
          <p:nvSpPr>
            <p:cNvPr id="17" name="Freeform 17"/>
            <p:cNvSpPr/>
            <p:nvPr/>
          </p:nvSpPr>
          <p:spPr>
            <a:xfrm>
              <a:off x="18034" y="18879"/>
              <a:ext cx="2386457" cy="504145"/>
            </a:xfrm>
            <a:custGeom>
              <a:avLst/>
              <a:gdLst/>
              <a:ahLst/>
              <a:cxnLst/>
              <a:rect l="l" t="t" r="r" b="b"/>
              <a:pathLst>
                <a:path w="2386457" h="504145">
                  <a:moveTo>
                    <a:pt x="0" y="0"/>
                  </a:moveTo>
                  <a:lnTo>
                    <a:pt x="2386457" y="0"/>
                  </a:lnTo>
                  <a:lnTo>
                    <a:pt x="2386457" y="504145"/>
                  </a:lnTo>
                  <a:lnTo>
                    <a:pt x="0" y="50414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2422525" cy="541901"/>
            </a:xfrm>
            <a:custGeom>
              <a:avLst/>
              <a:gdLst/>
              <a:ahLst/>
              <a:cxnLst/>
              <a:rect l="l" t="t" r="r" b="b"/>
              <a:pathLst>
                <a:path w="2422525" h="541901">
                  <a:moveTo>
                    <a:pt x="18034" y="0"/>
                  </a:moveTo>
                  <a:lnTo>
                    <a:pt x="2404491" y="0"/>
                  </a:lnTo>
                  <a:cubicBezTo>
                    <a:pt x="2414524" y="0"/>
                    <a:pt x="2422525" y="8509"/>
                    <a:pt x="2422525" y="18879"/>
                  </a:cubicBezTo>
                  <a:lnTo>
                    <a:pt x="2422525" y="523024"/>
                  </a:lnTo>
                  <a:cubicBezTo>
                    <a:pt x="2422525" y="533527"/>
                    <a:pt x="2414397" y="541901"/>
                    <a:pt x="2404491" y="541901"/>
                  </a:cubicBezTo>
                  <a:lnTo>
                    <a:pt x="18034" y="541901"/>
                  </a:lnTo>
                  <a:cubicBezTo>
                    <a:pt x="8128" y="541901"/>
                    <a:pt x="0" y="533394"/>
                    <a:pt x="0" y="523024"/>
                  </a:cubicBezTo>
                  <a:lnTo>
                    <a:pt x="0" y="18879"/>
                  </a:lnTo>
                  <a:cubicBezTo>
                    <a:pt x="0" y="8509"/>
                    <a:pt x="8128" y="0"/>
                    <a:pt x="18034" y="0"/>
                  </a:cubicBezTo>
                  <a:moveTo>
                    <a:pt x="18034" y="37758"/>
                  </a:moveTo>
                  <a:lnTo>
                    <a:pt x="18034" y="18879"/>
                  </a:lnTo>
                  <a:lnTo>
                    <a:pt x="36068" y="18879"/>
                  </a:lnTo>
                  <a:lnTo>
                    <a:pt x="36068" y="523024"/>
                  </a:lnTo>
                  <a:lnTo>
                    <a:pt x="18034" y="523024"/>
                  </a:lnTo>
                  <a:lnTo>
                    <a:pt x="18034" y="504012"/>
                  </a:lnTo>
                  <a:lnTo>
                    <a:pt x="2404491" y="504012"/>
                  </a:lnTo>
                  <a:lnTo>
                    <a:pt x="2404491" y="522891"/>
                  </a:lnTo>
                  <a:lnTo>
                    <a:pt x="2386457" y="522891"/>
                  </a:lnTo>
                  <a:lnTo>
                    <a:pt x="2386457" y="18879"/>
                  </a:lnTo>
                  <a:lnTo>
                    <a:pt x="2404491" y="18879"/>
                  </a:lnTo>
                  <a:lnTo>
                    <a:pt x="2404491" y="37758"/>
                  </a:lnTo>
                  <a:lnTo>
                    <a:pt x="18034" y="3775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2422602" cy="55139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047"/>
                </a:lnSpc>
              </a:pPr>
              <a:r>
                <a:rPr lang="en-US" sz="1706">
                  <a:solidFill>
                    <a:srgbClr val="000000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SKETCH 3 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67318" y="3388566"/>
            <a:ext cx="1785454" cy="406400"/>
            <a:chOff x="0" y="0"/>
            <a:chExt cx="2380605" cy="5418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80615" cy="541913"/>
            </a:xfrm>
            <a:custGeom>
              <a:avLst/>
              <a:gdLst/>
              <a:ahLst/>
              <a:cxnLst/>
              <a:rect l="l" t="t" r="r" b="b"/>
              <a:pathLst>
                <a:path w="2380615" h="541913">
                  <a:moveTo>
                    <a:pt x="9017" y="0"/>
                  </a:moveTo>
                  <a:lnTo>
                    <a:pt x="2371598" y="0"/>
                  </a:lnTo>
                  <a:cubicBezTo>
                    <a:pt x="2376551" y="0"/>
                    <a:pt x="2380615" y="4323"/>
                    <a:pt x="2380615" y="9593"/>
                  </a:cubicBezTo>
                  <a:lnTo>
                    <a:pt x="2380615" y="532324"/>
                  </a:lnTo>
                  <a:cubicBezTo>
                    <a:pt x="2380615" y="537593"/>
                    <a:pt x="2376551" y="541913"/>
                    <a:pt x="2371598" y="541913"/>
                  </a:cubicBezTo>
                  <a:lnTo>
                    <a:pt x="9017" y="541913"/>
                  </a:lnTo>
                  <a:cubicBezTo>
                    <a:pt x="4064" y="541913"/>
                    <a:pt x="0" y="537593"/>
                    <a:pt x="0" y="532324"/>
                  </a:cubicBezTo>
                  <a:lnTo>
                    <a:pt x="0" y="9593"/>
                  </a:lnTo>
                  <a:cubicBezTo>
                    <a:pt x="0" y="4323"/>
                    <a:pt x="4064" y="0"/>
                    <a:pt x="9017" y="0"/>
                  </a:cubicBezTo>
                  <a:moveTo>
                    <a:pt x="9017" y="19185"/>
                  </a:moveTo>
                  <a:lnTo>
                    <a:pt x="9017" y="9593"/>
                  </a:lnTo>
                  <a:lnTo>
                    <a:pt x="18034" y="9593"/>
                  </a:lnTo>
                  <a:lnTo>
                    <a:pt x="18034" y="532324"/>
                  </a:lnTo>
                  <a:lnTo>
                    <a:pt x="9017" y="532324"/>
                  </a:lnTo>
                  <a:lnTo>
                    <a:pt x="9017" y="522731"/>
                  </a:lnTo>
                  <a:lnTo>
                    <a:pt x="2371598" y="522731"/>
                  </a:lnTo>
                  <a:lnTo>
                    <a:pt x="2371598" y="532324"/>
                  </a:lnTo>
                  <a:lnTo>
                    <a:pt x="2362581" y="532324"/>
                  </a:lnTo>
                  <a:lnTo>
                    <a:pt x="2362581" y="9593"/>
                  </a:lnTo>
                  <a:lnTo>
                    <a:pt x="2371598" y="9593"/>
                  </a:lnTo>
                  <a:lnTo>
                    <a:pt x="2371598" y="19185"/>
                  </a:lnTo>
                  <a:lnTo>
                    <a:pt x="9017" y="1918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2380605" cy="55139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047"/>
                </a:lnSpc>
              </a:pPr>
              <a:r>
                <a:rPr lang="en-US" sz="1706">
                  <a:solidFill>
                    <a:srgbClr val="000000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SKETCH 1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150890" y="838405"/>
            <a:ext cx="2042165" cy="5716699"/>
            <a:chOff x="0" y="0"/>
            <a:chExt cx="2722887" cy="7622265"/>
          </a:xfrm>
        </p:grpSpPr>
        <p:sp>
          <p:nvSpPr>
            <p:cNvPr id="24" name="Freeform 24"/>
            <p:cNvSpPr/>
            <p:nvPr/>
          </p:nvSpPr>
          <p:spPr>
            <a:xfrm>
              <a:off x="18034" y="18034"/>
              <a:ext cx="2686812" cy="7586218"/>
            </a:xfrm>
            <a:custGeom>
              <a:avLst/>
              <a:gdLst/>
              <a:ahLst/>
              <a:cxnLst/>
              <a:rect l="l" t="t" r="r" b="b"/>
              <a:pathLst>
                <a:path w="2686812" h="7586218">
                  <a:moveTo>
                    <a:pt x="0" y="0"/>
                  </a:moveTo>
                  <a:lnTo>
                    <a:pt x="2686812" y="0"/>
                  </a:lnTo>
                  <a:lnTo>
                    <a:pt x="2686812" y="7586218"/>
                  </a:lnTo>
                  <a:lnTo>
                    <a:pt x="0" y="758621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2722880" cy="7622286"/>
            </a:xfrm>
            <a:custGeom>
              <a:avLst/>
              <a:gdLst/>
              <a:ahLst/>
              <a:cxnLst/>
              <a:rect l="l" t="t" r="r" b="b"/>
              <a:pathLst>
                <a:path w="2722880" h="7622286">
                  <a:moveTo>
                    <a:pt x="18034" y="0"/>
                  </a:moveTo>
                  <a:lnTo>
                    <a:pt x="2704846" y="0"/>
                  </a:lnTo>
                  <a:cubicBezTo>
                    <a:pt x="2714879" y="0"/>
                    <a:pt x="2722880" y="8128"/>
                    <a:pt x="2722880" y="18034"/>
                  </a:cubicBezTo>
                  <a:lnTo>
                    <a:pt x="2722880" y="7604252"/>
                  </a:lnTo>
                  <a:cubicBezTo>
                    <a:pt x="2722880" y="7614285"/>
                    <a:pt x="2714752" y="7622286"/>
                    <a:pt x="2704846" y="7622286"/>
                  </a:cubicBezTo>
                  <a:lnTo>
                    <a:pt x="18034" y="7622286"/>
                  </a:lnTo>
                  <a:cubicBezTo>
                    <a:pt x="8001" y="7622286"/>
                    <a:pt x="0" y="7614158"/>
                    <a:pt x="0" y="7604252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604252"/>
                  </a:lnTo>
                  <a:lnTo>
                    <a:pt x="18034" y="7604252"/>
                  </a:lnTo>
                  <a:lnTo>
                    <a:pt x="18034" y="7586218"/>
                  </a:lnTo>
                  <a:lnTo>
                    <a:pt x="2704846" y="7586218"/>
                  </a:lnTo>
                  <a:lnTo>
                    <a:pt x="2704846" y="7604252"/>
                  </a:lnTo>
                  <a:lnTo>
                    <a:pt x="2686812" y="7604252"/>
                  </a:lnTo>
                  <a:lnTo>
                    <a:pt x="2686812" y="18034"/>
                  </a:lnTo>
                  <a:lnTo>
                    <a:pt x="2704846" y="18034"/>
                  </a:lnTo>
                  <a:lnTo>
                    <a:pt x="2704846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7263497" y="3389139"/>
            <a:ext cx="1816951" cy="406400"/>
            <a:chOff x="0" y="0"/>
            <a:chExt cx="2422602" cy="541867"/>
          </a:xfrm>
        </p:grpSpPr>
        <p:sp>
          <p:nvSpPr>
            <p:cNvPr id="27" name="Freeform 27"/>
            <p:cNvSpPr/>
            <p:nvPr/>
          </p:nvSpPr>
          <p:spPr>
            <a:xfrm>
              <a:off x="18034" y="18879"/>
              <a:ext cx="2386457" cy="504145"/>
            </a:xfrm>
            <a:custGeom>
              <a:avLst/>
              <a:gdLst/>
              <a:ahLst/>
              <a:cxnLst/>
              <a:rect l="l" t="t" r="r" b="b"/>
              <a:pathLst>
                <a:path w="2386457" h="504145">
                  <a:moveTo>
                    <a:pt x="0" y="0"/>
                  </a:moveTo>
                  <a:lnTo>
                    <a:pt x="2386457" y="0"/>
                  </a:lnTo>
                  <a:lnTo>
                    <a:pt x="2386457" y="504145"/>
                  </a:lnTo>
                  <a:lnTo>
                    <a:pt x="0" y="50414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2422525" cy="541901"/>
            </a:xfrm>
            <a:custGeom>
              <a:avLst/>
              <a:gdLst/>
              <a:ahLst/>
              <a:cxnLst/>
              <a:rect l="l" t="t" r="r" b="b"/>
              <a:pathLst>
                <a:path w="2422525" h="541901">
                  <a:moveTo>
                    <a:pt x="18034" y="0"/>
                  </a:moveTo>
                  <a:lnTo>
                    <a:pt x="2404491" y="0"/>
                  </a:lnTo>
                  <a:cubicBezTo>
                    <a:pt x="2414524" y="0"/>
                    <a:pt x="2422525" y="8509"/>
                    <a:pt x="2422525" y="18879"/>
                  </a:cubicBezTo>
                  <a:lnTo>
                    <a:pt x="2422525" y="523024"/>
                  </a:lnTo>
                  <a:cubicBezTo>
                    <a:pt x="2422525" y="533527"/>
                    <a:pt x="2414397" y="541901"/>
                    <a:pt x="2404491" y="541901"/>
                  </a:cubicBezTo>
                  <a:lnTo>
                    <a:pt x="18034" y="541901"/>
                  </a:lnTo>
                  <a:cubicBezTo>
                    <a:pt x="8128" y="541901"/>
                    <a:pt x="0" y="533394"/>
                    <a:pt x="0" y="523024"/>
                  </a:cubicBezTo>
                  <a:lnTo>
                    <a:pt x="0" y="18879"/>
                  </a:lnTo>
                  <a:cubicBezTo>
                    <a:pt x="0" y="8509"/>
                    <a:pt x="8128" y="0"/>
                    <a:pt x="18034" y="0"/>
                  </a:cubicBezTo>
                  <a:moveTo>
                    <a:pt x="18034" y="37758"/>
                  </a:moveTo>
                  <a:lnTo>
                    <a:pt x="18034" y="18879"/>
                  </a:lnTo>
                  <a:lnTo>
                    <a:pt x="36068" y="18879"/>
                  </a:lnTo>
                  <a:lnTo>
                    <a:pt x="36068" y="523024"/>
                  </a:lnTo>
                  <a:lnTo>
                    <a:pt x="18034" y="523024"/>
                  </a:lnTo>
                  <a:lnTo>
                    <a:pt x="18034" y="504012"/>
                  </a:lnTo>
                  <a:lnTo>
                    <a:pt x="2404491" y="504012"/>
                  </a:lnTo>
                  <a:lnTo>
                    <a:pt x="2404491" y="522891"/>
                  </a:lnTo>
                  <a:lnTo>
                    <a:pt x="2386457" y="522891"/>
                  </a:lnTo>
                  <a:lnTo>
                    <a:pt x="2386457" y="18879"/>
                  </a:lnTo>
                  <a:lnTo>
                    <a:pt x="2404491" y="18879"/>
                  </a:lnTo>
                  <a:lnTo>
                    <a:pt x="2404491" y="37758"/>
                  </a:lnTo>
                  <a:lnTo>
                    <a:pt x="18034" y="3775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2422602" cy="55139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047"/>
                </a:lnSpc>
              </a:pPr>
              <a:r>
                <a:rPr lang="en-US" sz="1706">
                  <a:solidFill>
                    <a:srgbClr val="000000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SKETCH 4 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52415" y="3389139"/>
            <a:ext cx="1815260" cy="406400"/>
            <a:chOff x="0" y="0"/>
            <a:chExt cx="2420346" cy="541867"/>
          </a:xfrm>
        </p:grpSpPr>
        <p:sp>
          <p:nvSpPr>
            <p:cNvPr id="31" name="Freeform 31"/>
            <p:cNvSpPr/>
            <p:nvPr/>
          </p:nvSpPr>
          <p:spPr>
            <a:xfrm>
              <a:off x="18034" y="18879"/>
              <a:ext cx="2384298" cy="504145"/>
            </a:xfrm>
            <a:custGeom>
              <a:avLst/>
              <a:gdLst/>
              <a:ahLst/>
              <a:cxnLst/>
              <a:rect l="l" t="t" r="r" b="b"/>
              <a:pathLst>
                <a:path w="2384298" h="504145">
                  <a:moveTo>
                    <a:pt x="0" y="0"/>
                  </a:moveTo>
                  <a:lnTo>
                    <a:pt x="2384298" y="0"/>
                  </a:lnTo>
                  <a:lnTo>
                    <a:pt x="2384298" y="504145"/>
                  </a:lnTo>
                  <a:lnTo>
                    <a:pt x="0" y="50414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0"/>
              <a:ext cx="2420366" cy="541901"/>
            </a:xfrm>
            <a:custGeom>
              <a:avLst/>
              <a:gdLst/>
              <a:ahLst/>
              <a:cxnLst/>
              <a:rect l="l" t="t" r="r" b="b"/>
              <a:pathLst>
                <a:path w="2420366" h="541901">
                  <a:moveTo>
                    <a:pt x="18034" y="0"/>
                  </a:moveTo>
                  <a:lnTo>
                    <a:pt x="2402332" y="0"/>
                  </a:lnTo>
                  <a:cubicBezTo>
                    <a:pt x="2412365" y="0"/>
                    <a:pt x="2420366" y="8509"/>
                    <a:pt x="2420366" y="18879"/>
                  </a:cubicBezTo>
                  <a:lnTo>
                    <a:pt x="2420366" y="523024"/>
                  </a:lnTo>
                  <a:cubicBezTo>
                    <a:pt x="2420366" y="533527"/>
                    <a:pt x="2412238" y="541901"/>
                    <a:pt x="2402332" y="541901"/>
                  </a:cubicBezTo>
                  <a:lnTo>
                    <a:pt x="18034" y="541901"/>
                  </a:lnTo>
                  <a:cubicBezTo>
                    <a:pt x="8128" y="541901"/>
                    <a:pt x="0" y="533394"/>
                    <a:pt x="0" y="523024"/>
                  </a:cubicBezTo>
                  <a:lnTo>
                    <a:pt x="0" y="18879"/>
                  </a:lnTo>
                  <a:cubicBezTo>
                    <a:pt x="0" y="8509"/>
                    <a:pt x="8128" y="0"/>
                    <a:pt x="18034" y="0"/>
                  </a:cubicBezTo>
                  <a:moveTo>
                    <a:pt x="18034" y="37758"/>
                  </a:moveTo>
                  <a:lnTo>
                    <a:pt x="18034" y="18879"/>
                  </a:lnTo>
                  <a:lnTo>
                    <a:pt x="36068" y="18879"/>
                  </a:lnTo>
                  <a:lnTo>
                    <a:pt x="36068" y="523024"/>
                  </a:lnTo>
                  <a:lnTo>
                    <a:pt x="18034" y="523024"/>
                  </a:lnTo>
                  <a:lnTo>
                    <a:pt x="18034" y="504012"/>
                  </a:lnTo>
                  <a:lnTo>
                    <a:pt x="2402332" y="504012"/>
                  </a:lnTo>
                  <a:lnTo>
                    <a:pt x="2402332" y="522891"/>
                  </a:lnTo>
                  <a:lnTo>
                    <a:pt x="2384298" y="522891"/>
                  </a:lnTo>
                  <a:lnTo>
                    <a:pt x="2384298" y="18879"/>
                  </a:lnTo>
                  <a:lnTo>
                    <a:pt x="2402332" y="18879"/>
                  </a:lnTo>
                  <a:lnTo>
                    <a:pt x="2402332" y="37758"/>
                  </a:lnTo>
                  <a:lnTo>
                    <a:pt x="18034" y="3775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9525"/>
              <a:ext cx="2420346" cy="55139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047"/>
                </a:lnSpc>
              </a:pPr>
              <a:r>
                <a:rPr lang="en-US" sz="1706">
                  <a:solidFill>
                    <a:srgbClr val="000000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SKETCH 1 </a:t>
              </a:r>
            </a:p>
          </p:txBody>
        </p:sp>
      </p:grpSp>
      <p:sp>
        <p:nvSpPr>
          <p:cNvPr id="37" name="AutoShape 37"/>
          <p:cNvSpPr/>
          <p:nvPr/>
        </p:nvSpPr>
        <p:spPr>
          <a:xfrm>
            <a:off x="10487" y="231458"/>
            <a:ext cx="9753600" cy="0"/>
          </a:xfrm>
          <a:prstGeom prst="line">
            <a:avLst/>
          </a:prstGeom>
          <a:ln w="9525" cap="flat">
            <a:solidFill>
              <a:srgbClr val="14131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2881" y="852426"/>
            <a:ext cx="2042165" cy="5716699"/>
            <a:chOff x="0" y="0"/>
            <a:chExt cx="2722887" cy="7622265"/>
          </a:xfrm>
        </p:grpSpPr>
        <p:sp>
          <p:nvSpPr>
            <p:cNvPr id="3" name="Freeform 3"/>
            <p:cNvSpPr/>
            <p:nvPr/>
          </p:nvSpPr>
          <p:spPr>
            <a:xfrm>
              <a:off x="18034" y="18034"/>
              <a:ext cx="2686812" cy="7586218"/>
            </a:xfrm>
            <a:custGeom>
              <a:avLst/>
              <a:gdLst/>
              <a:ahLst/>
              <a:cxnLst/>
              <a:rect l="l" t="t" r="r" b="b"/>
              <a:pathLst>
                <a:path w="2686812" h="7586218">
                  <a:moveTo>
                    <a:pt x="0" y="0"/>
                  </a:moveTo>
                  <a:lnTo>
                    <a:pt x="2686812" y="0"/>
                  </a:lnTo>
                  <a:lnTo>
                    <a:pt x="2686812" y="7586218"/>
                  </a:lnTo>
                  <a:lnTo>
                    <a:pt x="0" y="758621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722880" cy="7622286"/>
            </a:xfrm>
            <a:custGeom>
              <a:avLst/>
              <a:gdLst/>
              <a:ahLst/>
              <a:cxnLst/>
              <a:rect l="l" t="t" r="r" b="b"/>
              <a:pathLst>
                <a:path w="2722880" h="7622286">
                  <a:moveTo>
                    <a:pt x="18034" y="0"/>
                  </a:moveTo>
                  <a:lnTo>
                    <a:pt x="2704846" y="0"/>
                  </a:lnTo>
                  <a:cubicBezTo>
                    <a:pt x="2714879" y="0"/>
                    <a:pt x="2722880" y="8128"/>
                    <a:pt x="2722880" y="18034"/>
                  </a:cubicBezTo>
                  <a:lnTo>
                    <a:pt x="2722880" y="7604252"/>
                  </a:lnTo>
                  <a:cubicBezTo>
                    <a:pt x="2722880" y="7614285"/>
                    <a:pt x="2714752" y="7622286"/>
                    <a:pt x="2704846" y="7622286"/>
                  </a:cubicBezTo>
                  <a:lnTo>
                    <a:pt x="18034" y="7622286"/>
                  </a:lnTo>
                  <a:cubicBezTo>
                    <a:pt x="8001" y="7622286"/>
                    <a:pt x="0" y="7614158"/>
                    <a:pt x="0" y="7604252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604252"/>
                  </a:lnTo>
                  <a:lnTo>
                    <a:pt x="18034" y="7604252"/>
                  </a:lnTo>
                  <a:lnTo>
                    <a:pt x="18034" y="7586218"/>
                  </a:lnTo>
                  <a:lnTo>
                    <a:pt x="2704846" y="7586218"/>
                  </a:lnTo>
                  <a:lnTo>
                    <a:pt x="2704846" y="7604252"/>
                  </a:lnTo>
                  <a:lnTo>
                    <a:pt x="2686812" y="7604252"/>
                  </a:lnTo>
                  <a:lnTo>
                    <a:pt x="2686812" y="18034"/>
                  </a:lnTo>
                  <a:lnTo>
                    <a:pt x="2704846" y="18034"/>
                  </a:lnTo>
                  <a:lnTo>
                    <a:pt x="2704846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889417" y="852426"/>
            <a:ext cx="2042165" cy="5716699"/>
            <a:chOff x="0" y="0"/>
            <a:chExt cx="2722887" cy="7622265"/>
          </a:xfrm>
        </p:grpSpPr>
        <p:sp>
          <p:nvSpPr>
            <p:cNvPr id="6" name="Freeform 6"/>
            <p:cNvSpPr/>
            <p:nvPr/>
          </p:nvSpPr>
          <p:spPr>
            <a:xfrm>
              <a:off x="18034" y="18034"/>
              <a:ext cx="2686812" cy="7586218"/>
            </a:xfrm>
            <a:custGeom>
              <a:avLst/>
              <a:gdLst/>
              <a:ahLst/>
              <a:cxnLst/>
              <a:rect l="l" t="t" r="r" b="b"/>
              <a:pathLst>
                <a:path w="2686812" h="7586218">
                  <a:moveTo>
                    <a:pt x="0" y="0"/>
                  </a:moveTo>
                  <a:lnTo>
                    <a:pt x="2686812" y="0"/>
                  </a:lnTo>
                  <a:lnTo>
                    <a:pt x="2686812" y="7586218"/>
                  </a:lnTo>
                  <a:lnTo>
                    <a:pt x="0" y="758621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722880" cy="7622286"/>
            </a:xfrm>
            <a:custGeom>
              <a:avLst/>
              <a:gdLst/>
              <a:ahLst/>
              <a:cxnLst/>
              <a:rect l="l" t="t" r="r" b="b"/>
              <a:pathLst>
                <a:path w="2722880" h="7622286">
                  <a:moveTo>
                    <a:pt x="18034" y="0"/>
                  </a:moveTo>
                  <a:lnTo>
                    <a:pt x="2704846" y="0"/>
                  </a:lnTo>
                  <a:cubicBezTo>
                    <a:pt x="2714879" y="0"/>
                    <a:pt x="2722880" y="8128"/>
                    <a:pt x="2722880" y="18034"/>
                  </a:cubicBezTo>
                  <a:lnTo>
                    <a:pt x="2722880" y="7604252"/>
                  </a:lnTo>
                  <a:cubicBezTo>
                    <a:pt x="2722880" y="7614285"/>
                    <a:pt x="2714752" y="7622286"/>
                    <a:pt x="2704846" y="7622286"/>
                  </a:cubicBezTo>
                  <a:lnTo>
                    <a:pt x="18034" y="7622286"/>
                  </a:lnTo>
                  <a:cubicBezTo>
                    <a:pt x="8001" y="7622286"/>
                    <a:pt x="0" y="7614158"/>
                    <a:pt x="0" y="7604252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604252"/>
                  </a:lnTo>
                  <a:lnTo>
                    <a:pt x="18034" y="7604252"/>
                  </a:lnTo>
                  <a:lnTo>
                    <a:pt x="18034" y="7586218"/>
                  </a:lnTo>
                  <a:lnTo>
                    <a:pt x="2704846" y="7586218"/>
                  </a:lnTo>
                  <a:lnTo>
                    <a:pt x="2704846" y="7604252"/>
                  </a:lnTo>
                  <a:lnTo>
                    <a:pt x="2686812" y="7604252"/>
                  </a:lnTo>
                  <a:lnTo>
                    <a:pt x="2686812" y="18034"/>
                  </a:lnTo>
                  <a:lnTo>
                    <a:pt x="2704846" y="18034"/>
                  </a:lnTo>
                  <a:lnTo>
                    <a:pt x="2704846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671150" y="852426"/>
            <a:ext cx="2042165" cy="5716699"/>
            <a:chOff x="0" y="0"/>
            <a:chExt cx="2722887" cy="7622265"/>
          </a:xfrm>
        </p:grpSpPr>
        <p:sp>
          <p:nvSpPr>
            <p:cNvPr id="9" name="Freeform 9"/>
            <p:cNvSpPr/>
            <p:nvPr/>
          </p:nvSpPr>
          <p:spPr>
            <a:xfrm>
              <a:off x="18034" y="18034"/>
              <a:ext cx="2686812" cy="7586218"/>
            </a:xfrm>
            <a:custGeom>
              <a:avLst/>
              <a:gdLst/>
              <a:ahLst/>
              <a:cxnLst/>
              <a:rect l="l" t="t" r="r" b="b"/>
              <a:pathLst>
                <a:path w="2686812" h="7586218">
                  <a:moveTo>
                    <a:pt x="0" y="0"/>
                  </a:moveTo>
                  <a:lnTo>
                    <a:pt x="2686812" y="0"/>
                  </a:lnTo>
                  <a:lnTo>
                    <a:pt x="2686812" y="7586218"/>
                  </a:lnTo>
                  <a:lnTo>
                    <a:pt x="0" y="758621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722880" cy="7622286"/>
            </a:xfrm>
            <a:custGeom>
              <a:avLst/>
              <a:gdLst/>
              <a:ahLst/>
              <a:cxnLst/>
              <a:rect l="l" t="t" r="r" b="b"/>
              <a:pathLst>
                <a:path w="2722880" h="7622286">
                  <a:moveTo>
                    <a:pt x="18034" y="0"/>
                  </a:moveTo>
                  <a:lnTo>
                    <a:pt x="2704846" y="0"/>
                  </a:lnTo>
                  <a:cubicBezTo>
                    <a:pt x="2714879" y="0"/>
                    <a:pt x="2722880" y="8128"/>
                    <a:pt x="2722880" y="18034"/>
                  </a:cubicBezTo>
                  <a:lnTo>
                    <a:pt x="2722880" y="7604252"/>
                  </a:lnTo>
                  <a:cubicBezTo>
                    <a:pt x="2722880" y="7614285"/>
                    <a:pt x="2714752" y="7622286"/>
                    <a:pt x="2704846" y="7622286"/>
                  </a:cubicBezTo>
                  <a:lnTo>
                    <a:pt x="18034" y="7622286"/>
                  </a:lnTo>
                  <a:cubicBezTo>
                    <a:pt x="8001" y="7622286"/>
                    <a:pt x="0" y="7614158"/>
                    <a:pt x="0" y="7604252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604252"/>
                  </a:lnTo>
                  <a:lnTo>
                    <a:pt x="18034" y="7604252"/>
                  </a:lnTo>
                  <a:lnTo>
                    <a:pt x="18034" y="7586218"/>
                  </a:lnTo>
                  <a:lnTo>
                    <a:pt x="2704846" y="7586218"/>
                  </a:lnTo>
                  <a:lnTo>
                    <a:pt x="2704846" y="7604252"/>
                  </a:lnTo>
                  <a:lnTo>
                    <a:pt x="2686812" y="7604252"/>
                  </a:lnTo>
                  <a:lnTo>
                    <a:pt x="2686812" y="18034"/>
                  </a:lnTo>
                  <a:lnTo>
                    <a:pt x="2704846" y="18034"/>
                  </a:lnTo>
                  <a:lnTo>
                    <a:pt x="2704846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784603" y="3382267"/>
            <a:ext cx="1815260" cy="406400"/>
            <a:chOff x="0" y="0"/>
            <a:chExt cx="2420346" cy="541867"/>
          </a:xfrm>
        </p:grpSpPr>
        <p:sp>
          <p:nvSpPr>
            <p:cNvPr id="12" name="Freeform 12"/>
            <p:cNvSpPr/>
            <p:nvPr/>
          </p:nvSpPr>
          <p:spPr>
            <a:xfrm>
              <a:off x="18034" y="18879"/>
              <a:ext cx="2384298" cy="504145"/>
            </a:xfrm>
            <a:custGeom>
              <a:avLst/>
              <a:gdLst/>
              <a:ahLst/>
              <a:cxnLst/>
              <a:rect l="l" t="t" r="r" b="b"/>
              <a:pathLst>
                <a:path w="2384298" h="504145">
                  <a:moveTo>
                    <a:pt x="0" y="0"/>
                  </a:moveTo>
                  <a:lnTo>
                    <a:pt x="2384298" y="0"/>
                  </a:lnTo>
                  <a:lnTo>
                    <a:pt x="2384298" y="504145"/>
                  </a:lnTo>
                  <a:lnTo>
                    <a:pt x="0" y="50414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2420366" cy="541901"/>
            </a:xfrm>
            <a:custGeom>
              <a:avLst/>
              <a:gdLst/>
              <a:ahLst/>
              <a:cxnLst/>
              <a:rect l="l" t="t" r="r" b="b"/>
              <a:pathLst>
                <a:path w="2420366" h="541901">
                  <a:moveTo>
                    <a:pt x="18034" y="0"/>
                  </a:moveTo>
                  <a:lnTo>
                    <a:pt x="2402332" y="0"/>
                  </a:lnTo>
                  <a:cubicBezTo>
                    <a:pt x="2412365" y="0"/>
                    <a:pt x="2420366" y="8509"/>
                    <a:pt x="2420366" y="18879"/>
                  </a:cubicBezTo>
                  <a:lnTo>
                    <a:pt x="2420366" y="523024"/>
                  </a:lnTo>
                  <a:cubicBezTo>
                    <a:pt x="2420366" y="533527"/>
                    <a:pt x="2412238" y="541901"/>
                    <a:pt x="2402332" y="541901"/>
                  </a:cubicBezTo>
                  <a:lnTo>
                    <a:pt x="18034" y="541901"/>
                  </a:lnTo>
                  <a:cubicBezTo>
                    <a:pt x="8128" y="541901"/>
                    <a:pt x="0" y="533394"/>
                    <a:pt x="0" y="523024"/>
                  </a:cubicBezTo>
                  <a:lnTo>
                    <a:pt x="0" y="18879"/>
                  </a:lnTo>
                  <a:cubicBezTo>
                    <a:pt x="0" y="8509"/>
                    <a:pt x="8128" y="0"/>
                    <a:pt x="18034" y="0"/>
                  </a:cubicBezTo>
                  <a:moveTo>
                    <a:pt x="18034" y="37758"/>
                  </a:moveTo>
                  <a:lnTo>
                    <a:pt x="18034" y="18879"/>
                  </a:lnTo>
                  <a:lnTo>
                    <a:pt x="36068" y="18879"/>
                  </a:lnTo>
                  <a:lnTo>
                    <a:pt x="36068" y="523024"/>
                  </a:lnTo>
                  <a:lnTo>
                    <a:pt x="18034" y="523024"/>
                  </a:lnTo>
                  <a:lnTo>
                    <a:pt x="18034" y="504012"/>
                  </a:lnTo>
                  <a:lnTo>
                    <a:pt x="2402332" y="504012"/>
                  </a:lnTo>
                  <a:lnTo>
                    <a:pt x="2402332" y="522891"/>
                  </a:lnTo>
                  <a:lnTo>
                    <a:pt x="2384298" y="522891"/>
                  </a:lnTo>
                  <a:lnTo>
                    <a:pt x="2384298" y="18879"/>
                  </a:lnTo>
                  <a:lnTo>
                    <a:pt x="2402332" y="18879"/>
                  </a:lnTo>
                  <a:lnTo>
                    <a:pt x="2402332" y="37758"/>
                  </a:lnTo>
                  <a:lnTo>
                    <a:pt x="18034" y="3775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2420346" cy="55139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047"/>
                </a:lnSpc>
              </a:pPr>
              <a:r>
                <a:rPr lang="en-US" sz="1706">
                  <a:solidFill>
                    <a:srgbClr val="000000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SKETCH 6 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002023" y="3382267"/>
            <a:ext cx="1816951" cy="406400"/>
            <a:chOff x="0" y="0"/>
            <a:chExt cx="2422602" cy="541867"/>
          </a:xfrm>
        </p:grpSpPr>
        <p:sp>
          <p:nvSpPr>
            <p:cNvPr id="16" name="Freeform 16"/>
            <p:cNvSpPr/>
            <p:nvPr/>
          </p:nvSpPr>
          <p:spPr>
            <a:xfrm>
              <a:off x="18034" y="18879"/>
              <a:ext cx="2386457" cy="504145"/>
            </a:xfrm>
            <a:custGeom>
              <a:avLst/>
              <a:gdLst/>
              <a:ahLst/>
              <a:cxnLst/>
              <a:rect l="l" t="t" r="r" b="b"/>
              <a:pathLst>
                <a:path w="2386457" h="504145">
                  <a:moveTo>
                    <a:pt x="0" y="0"/>
                  </a:moveTo>
                  <a:lnTo>
                    <a:pt x="2386457" y="0"/>
                  </a:lnTo>
                  <a:lnTo>
                    <a:pt x="2386457" y="504145"/>
                  </a:lnTo>
                  <a:lnTo>
                    <a:pt x="0" y="50414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2422525" cy="541901"/>
            </a:xfrm>
            <a:custGeom>
              <a:avLst/>
              <a:gdLst/>
              <a:ahLst/>
              <a:cxnLst/>
              <a:rect l="l" t="t" r="r" b="b"/>
              <a:pathLst>
                <a:path w="2422525" h="541901">
                  <a:moveTo>
                    <a:pt x="18034" y="0"/>
                  </a:moveTo>
                  <a:lnTo>
                    <a:pt x="2404491" y="0"/>
                  </a:lnTo>
                  <a:cubicBezTo>
                    <a:pt x="2414524" y="0"/>
                    <a:pt x="2422525" y="8509"/>
                    <a:pt x="2422525" y="18879"/>
                  </a:cubicBezTo>
                  <a:lnTo>
                    <a:pt x="2422525" y="523024"/>
                  </a:lnTo>
                  <a:cubicBezTo>
                    <a:pt x="2422525" y="533527"/>
                    <a:pt x="2414397" y="541901"/>
                    <a:pt x="2404491" y="541901"/>
                  </a:cubicBezTo>
                  <a:lnTo>
                    <a:pt x="18034" y="541901"/>
                  </a:lnTo>
                  <a:cubicBezTo>
                    <a:pt x="8128" y="541901"/>
                    <a:pt x="0" y="533394"/>
                    <a:pt x="0" y="523024"/>
                  </a:cubicBezTo>
                  <a:lnTo>
                    <a:pt x="0" y="18879"/>
                  </a:lnTo>
                  <a:cubicBezTo>
                    <a:pt x="0" y="8509"/>
                    <a:pt x="8128" y="0"/>
                    <a:pt x="18034" y="0"/>
                  </a:cubicBezTo>
                  <a:moveTo>
                    <a:pt x="18034" y="37758"/>
                  </a:moveTo>
                  <a:lnTo>
                    <a:pt x="18034" y="18879"/>
                  </a:lnTo>
                  <a:lnTo>
                    <a:pt x="36068" y="18879"/>
                  </a:lnTo>
                  <a:lnTo>
                    <a:pt x="36068" y="523024"/>
                  </a:lnTo>
                  <a:lnTo>
                    <a:pt x="18034" y="523024"/>
                  </a:lnTo>
                  <a:lnTo>
                    <a:pt x="18034" y="504012"/>
                  </a:lnTo>
                  <a:lnTo>
                    <a:pt x="2404491" y="504012"/>
                  </a:lnTo>
                  <a:lnTo>
                    <a:pt x="2404491" y="522891"/>
                  </a:lnTo>
                  <a:lnTo>
                    <a:pt x="2386457" y="522891"/>
                  </a:lnTo>
                  <a:lnTo>
                    <a:pt x="2386457" y="18879"/>
                  </a:lnTo>
                  <a:lnTo>
                    <a:pt x="2404491" y="18879"/>
                  </a:lnTo>
                  <a:lnTo>
                    <a:pt x="2404491" y="37758"/>
                  </a:lnTo>
                  <a:lnTo>
                    <a:pt x="18034" y="3775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2422602" cy="55139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047"/>
                </a:lnSpc>
              </a:pPr>
              <a:r>
                <a:rPr lang="en-US" sz="1706">
                  <a:solidFill>
                    <a:srgbClr val="000000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SKETCH 7 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60545" y="3395813"/>
            <a:ext cx="1799001" cy="406400"/>
            <a:chOff x="0" y="0"/>
            <a:chExt cx="2398667" cy="5418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98649" cy="541885"/>
            </a:xfrm>
            <a:custGeom>
              <a:avLst/>
              <a:gdLst/>
              <a:ahLst/>
              <a:cxnLst/>
              <a:rect l="l" t="t" r="r" b="b"/>
              <a:pathLst>
                <a:path w="2398649" h="541885">
                  <a:moveTo>
                    <a:pt x="18034" y="0"/>
                  </a:moveTo>
                  <a:lnTo>
                    <a:pt x="2380615" y="0"/>
                  </a:lnTo>
                  <a:cubicBezTo>
                    <a:pt x="2390648" y="0"/>
                    <a:pt x="2398649" y="8351"/>
                    <a:pt x="2398649" y="18528"/>
                  </a:cubicBezTo>
                  <a:lnTo>
                    <a:pt x="2398649" y="523357"/>
                  </a:lnTo>
                  <a:cubicBezTo>
                    <a:pt x="2398649" y="533665"/>
                    <a:pt x="2390521" y="541885"/>
                    <a:pt x="2380615" y="541885"/>
                  </a:cubicBezTo>
                  <a:lnTo>
                    <a:pt x="18034" y="541885"/>
                  </a:lnTo>
                  <a:cubicBezTo>
                    <a:pt x="8128" y="541885"/>
                    <a:pt x="0" y="533535"/>
                    <a:pt x="0" y="523357"/>
                  </a:cubicBezTo>
                  <a:lnTo>
                    <a:pt x="0" y="18528"/>
                  </a:lnTo>
                  <a:cubicBezTo>
                    <a:pt x="0" y="8351"/>
                    <a:pt x="8128" y="0"/>
                    <a:pt x="18034" y="0"/>
                  </a:cubicBezTo>
                  <a:moveTo>
                    <a:pt x="18034" y="37056"/>
                  </a:moveTo>
                  <a:lnTo>
                    <a:pt x="18034" y="18528"/>
                  </a:lnTo>
                  <a:lnTo>
                    <a:pt x="36068" y="18528"/>
                  </a:lnTo>
                  <a:lnTo>
                    <a:pt x="36068" y="523357"/>
                  </a:lnTo>
                  <a:lnTo>
                    <a:pt x="18034" y="523357"/>
                  </a:lnTo>
                  <a:lnTo>
                    <a:pt x="18034" y="504699"/>
                  </a:lnTo>
                  <a:lnTo>
                    <a:pt x="2380615" y="504699"/>
                  </a:lnTo>
                  <a:lnTo>
                    <a:pt x="2380615" y="523227"/>
                  </a:lnTo>
                  <a:lnTo>
                    <a:pt x="2362581" y="523227"/>
                  </a:lnTo>
                  <a:lnTo>
                    <a:pt x="2362581" y="18528"/>
                  </a:lnTo>
                  <a:lnTo>
                    <a:pt x="2380615" y="18528"/>
                  </a:lnTo>
                  <a:lnTo>
                    <a:pt x="2380615" y="37056"/>
                  </a:lnTo>
                  <a:lnTo>
                    <a:pt x="18034" y="3705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9525"/>
              <a:ext cx="2398667" cy="55139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047"/>
                </a:lnSpc>
              </a:pPr>
              <a:r>
                <a:rPr lang="en-US" sz="1706">
                  <a:solidFill>
                    <a:srgbClr val="000000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SKETCH 5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150890" y="852425"/>
            <a:ext cx="2042165" cy="5716699"/>
            <a:chOff x="0" y="0"/>
            <a:chExt cx="2722887" cy="7622265"/>
          </a:xfrm>
        </p:grpSpPr>
        <p:sp>
          <p:nvSpPr>
            <p:cNvPr id="23" name="Freeform 23"/>
            <p:cNvSpPr/>
            <p:nvPr/>
          </p:nvSpPr>
          <p:spPr>
            <a:xfrm>
              <a:off x="18034" y="18034"/>
              <a:ext cx="2686812" cy="7586218"/>
            </a:xfrm>
            <a:custGeom>
              <a:avLst/>
              <a:gdLst/>
              <a:ahLst/>
              <a:cxnLst/>
              <a:rect l="l" t="t" r="r" b="b"/>
              <a:pathLst>
                <a:path w="2686812" h="7586218">
                  <a:moveTo>
                    <a:pt x="0" y="0"/>
                  </a:moveTo>
                  <a:lnTo>
                    <a:pt x="2686812" y="0"/>
                  </a:lnTo>
                  <a:lnTo>
                    <a:pt x="2686812" y="7586218"/>
                  </a:lnTo>
                  <a:lnTo>
                    <a:pt x="0" y="758621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2722880" cy="7622286"/>
            </a:xfrm>
            <a:custGeom>
              <a:avLst/>
              <a:gdLst/>
              <a:ahLst/>
              <a:cxnLst/>
              <a:rect l="l" t="t" r="r" b="b"/>
              <a:pathLst>
                <a:path w="2722880" h="7622286">
                  <a:moveTo>
                    <a:pt x="18034" y="0"/>
                  </a:moveTo>
                  <a:lnTo>
                    <a:pt x="2704846" y="0"/>
                  </a:lnTo>
                  <a:cubicBezTo>
                    <a:pt x="2714879" y="0"/>
                    <a:pt x="2722880" y="8128"/>
                    <a:pt x="2722880" y="18034"/>
                  </a:cubicBezTo>
                  <a:lnTo>
                    <a:pt x="2722880" y="7604252"/>
                  </a:lnTo>
                  <a:cubicBezTo>
                    <a:pt x="2722880" y="7614285"/>
                    <a:pt x="2714752" y="7622286"/>
                    <a:pt x="2704846" y="7622286"/>
                  </a:cubicBezTo>
                  <a:lnTo>
                    <a:pt x="18034" y="7622286"/>
                  </a:lnTo>
                  <a:cubicBezTo>
                    <a:pt x="8001" y="7622286"/>
                    <a:pt x="0" y="7614158"/>
                    <a:pt x="0" y="7604252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604252"/>
                  </a:lnTo>
                  <a:lnTo>
                    <a:pt x="18034" y="7604252"/>
                  </a:lnTo>
                  <a:lnTo>
                    <a:pt x="18034" y="7586218"/>
                  </a:lnTo>
                  <a:lnTo>
                    <a:pt x="2704846" y="7586218"/>
                  </a:lnTo>
                  <a:lnTo>
                    <a:pt x="2704846" y="7604252"/>
                  </a:lnTo>
                  <a:lnTo>
                    <a:pt x="2686812" y="7604252"/>
                  </a:lnTo>
                  <a:lnTo>
                    <a:pt x="2686812" y="18034"/>
                  </a:lnTo>
                  <a:lnTo>
                    <a:pt x="2704846" y="18034"/>
                  </a:lnTo>
                  <a:lnTo>
                    <a:pt x="2704846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7263497" y="3391650"/>
            <a:ext cx="1816951" cy="406400"/>
            <a:chOff x="0" y="0"/>
            <a:chExt cx="2422602" cy="541867"/>
          </a:xfrm>
        </p:grpSpPr>
        <p:sp>
          <p:nvSpPr>
            <p:cNvPr id="26" name="Freeform 26"/>
            <p:cNvSpPr/>
            <p:nvPr/>
          </p:nvSpPr>
          <p:spPr>
            <a:xfrm>
              <a:off x="18034" y="18879"/>
              <a:ext cx="2386457" cy="504145"/>
            </a:xfrm>
            <a:custGeom>
              <a:avLst/>
              <a:gdLst/>
              <a:ahLst/>
              <a:cxnLst/>
              <a:rect l="l" t="t" r="r" b="b"/>
              <a:pathLst>
                <a:path w="2386457" h="504145">
                  <a:moveTo>
                    <a:pt x="0" y="0"/>
                  </a:moveTo>
                  <a:lnTo>
                    <a:pt x="2386457" y="0"/>
                  </a:lnTo>
                  <a:lnTo>
                    <a:pt x="2386457" y="504145"/>
                  </a:lnTo>
                  <a:lnTo>
                    <a:pt x="0" y="50414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2422525" cy="541901"/>
            </a:xfrm>
            <a:custGeom>
              <a:avLst/>
              <a:gdLst/>
              <a:ahLst/>
              <a:cxnLst/>
              <a:rect l="l" t="t" r="r" b="b"/>
              <a:pathLst>
                <a:path w="2422525" h="541901">
                  <a:moveTo>
                    <a:pt x="18034" y="0"/>
                  </a:moveTo>
                  <a:lnTo>
                    <a:pt x="2404491" y="0"/>
                  </a:lnTo>
                  <a:cubicBezTo>
                    <a:pt x="2414524" y="0"/>
                    <a:pt x="2422525" y="8509"/>
                    <a:pt x="2422525" y="18879"/>
                  </a:cubicBezTo>
                  <a:lnTo>
                    <a:pt x="2422525" y="523024"/>
                  </a:lnTo>
                  <a:cubicBezTo>
                    <a:pt x="2422525" y="533527"/>
                    <a:pt x="2414397" y="541901"/>
                    <a:pt x="2404491" y="541901"/>
                  </a:cubicBezTo>
                  <a:lnTo>
                    <a:pt x="18034" y="541901"/>
                  </a:lnTo>
                  <a:cubicBezTo>
                    <a:pt x="8128" y="541901"/>
                    <a:pt x="0" y="533394"/>
                    <a:pt x="0" y="523024"/>
                  </a:cubicBezTo>
                  <a:lnTo>
                    <a:pt x="0" y="18879"/>
                  </a:lnTo>
                  <a:cubicBezTo>
                    <a:pt x="0" y="8509"/>
                    <a:pt x="8128" y="0"/>
                    <a:pt x="18034" y="0"/>
                  </a:cubicBezTo>
                  <a:moveTo>
                    <a:pt x="18034" y="37758"/>
                  </a:moveTo>
                  <a:lnTo>
                    <a:pt x="18034" y="18879"/>
                  </a:lnTo>
                  <a:lnTo>
                    <a:pt x="36068" y="18879"/>
                  </a:lnTo>
                  <a:lnTo>
                    <a:pt x="36068" y="523024"/>
                  </a:lnTo>
                  <a:lnTo>
                    <a:pt x="18034" y="523024"/>
                  </a:lnTo>
                  <a:lnTo>
                    <a:pt x="18034" y="504012"/>
                  </a:lnTo>
                  <a:lnTo>
                    <a:pt x="2404491" y="504012"/>
                  </a:lnTo>
                  <a:lnTo>
                    <a:pt x="2404491" y="522891"/>
                  </a:lnTo>
                  <a:lnTo>
                    <a:pt x="2386457" y="522891"/>
                  </a:lnTo>
                  <a:lnTo>
                    <a:pt x="2386457" y="18879"/>
                  </a:lnTo>
                  <a:lnTo>
                    <a:pt x="2404491" y="18879"/>
                  </a:lnTo>
                  <a:lnTo>
                    <a:pt x="2404491" y="37758"/>
                  </a:lnTo>
                  <a:lnTo>
                    <a:pt x="18034" y="3775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2422602" cy="55139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047"/>
                </a:lnSpc>
              </a:pPr>
              <a:r>
                <a:rPr lang="en-US" sz="1706">
                  <a:solidFill>
                    <a:srgbClr val="000000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SKETCH 8 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17547" y="339266"/>
            <a:ext cx="9118504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SKETCHES OF THE COLLECTION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02135" y="819015"/>
            <a:ext cx="2042165" cy="5716699"/>
            <a:chOff x="0" y="0"/>
            <a:chExt cx="2722886" cy="7622265"/>
          </a:xfrm>
        </p:grpSpPr>
        <p:sp>
          <p:nvSpPr>
            <p:cNvPr id="3" name="Freeform 3"/>
            <p:cNvSpPr/>
            <p:nvPr/>
          </p:nvSpPr>
          <p:spPr>
            <a:xfrm>
              <a:off x="18034" y="18034"/>
              <a:ext cx="2686812" cy="7586218"/>
            </a:xfrm>
            <a:custGeom>
              <a:avLst/>
              <a:gdLst/>
              <a:ahLst/>
              <a:cxnLst/>
              <a:rect l="l" t="t" r="r" b="b"/>
              <a:pathLst>
                <a:path w="2686812" h="7586218">
                  <a:moveTo>
                    <a:pt x="0" y="0"/>
                  </a:moveTo>
                  <a:lnTo>
                    <a:pt x="2686812" y="0"/>
                  </a:lnTo>
                  <a:lnTo>
                    <a:pt x="2686812" y="7586218"/>
                  </a:lnTo>
                  <a:lnTo>
                    <a:pt x="0" y="758621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722880" cy="7622286"/>
            </a:xfrm>
            <a:custGeom>
              <a:avLst/>
              <a:gdLst/>
              <a:ahLst/>
              <a:cxnLst/>
              <a:rect l="l" t="t" r="r" b="b"/>
              <a:pathLst>
                <a:path w="2722880" h="7622286">
                  <a:moveTo>
                    <a:pt x="18034" y="0"/>
                  </a:moveTo>
                  <a:lnTo>
                    <a:pt x="2704846" y="0"/>
                  </a:lnTo>
                  <a:cubicBezTo>
                    <a:pt x="2714879" y="0"/>
                    <a:pt x="2722880" y="8128"/>
                    <a:pt x="2722880" y="18034"/>
                  </a:cubicBezTo>
                  <a:lnTo>
                    <a:pt x="2722880" y="7604252"/>
                  </a:lnTo>
                  <a:cubicBezTo>
                    <a:pt x="2722880" y="7614285"/>
                    <a:pt x="2714752" y="7622286"/>
                    <a:pt x="2704846" y="7622286"/>
                  </a:cubicBezTo>
                  <a:lnTo>
                    <a:pt x="18034" y="7622286"/>
                  </a:lnTo>
                  <a:cubicBezTo>
                    <a:pt x="8001" y="7622286"/>
                    <a:pt x="0" y="7614158"/>
                    <a:pt x="0" y="7604252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604252"/>
                  </a:lnTo>
                  <a:lnTo>
                    <a:pt x="18034" y="7604252"/>
                  </a:lnTo>
                  <a:lnTo>
                    <a:pt x="18034" y="7586218"/>
                  </a:lnTo>
                  <a:lnTo>
                    <a:pt x="2704846" y="7586218"/>
                  </a:lnTo>
                  <a:lnTo>
                    <a:pt x="2704846" y="7604252"/>
                  </a:lnTo>
                  <a:lnTo>
                    <a:pt x="2686812" y="7604252"/>
                  </a:lnTo>
                  <a:lnTo>
                    <a:pt x="2686812" y="18034"/>
                  </a:lnTo>
                  <a:lnTo>
                    <a:pt x="2704846" y="18034"/>
                  </a:lnTo>
                  <a:lnTo>
                    <a:pt x="2704846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033949" y="819015"/>
            <a:ext cx="2042165" cy="5716699"/>
            <a:chOff x="0" y="0"/>
            <a:chExt cx="2722886" cy="7622265"/>
          </a:xfrm>
        </p:grpSpPr>
        <p:sp>
          <p:nvSpPr>
            <p:cNvPr id="6" name="Freeform 6"/>
            <p:cNvSpPr/>
            <p:nvPr/>
          </p:nvSpPr>
          <p:spPr>
            <a:xfrm>
              <a:off x="18034" y="18034"/>
              <a:ext cx="2686812" cy="7586218"/>
            </a:xfrm>
            <a:custGeom>
              <a:avLst/>
              <a:gdLst/>
              <a:ahLst/>
              <a:cxnLst/>
              <a:rect l="l" t="t" r="r" b="b"/>
              <a:pathLst>
                <a:path w="2686812" h="7586218">
                  <a:moveTo>
                    <a:pt x="0" y="0"/>
                  </a:moveTo>
                  <a:lnTo>
                    <a:pt x="2686812" y="0"/>
                  </a:lnTo>
                  <a:lnTo>
                    <a:pt x="2686812" y="7586218"/>
                  </a:lnTo>
                  <a:lnTo>
                    <a:pt x="0" y="758621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722880" cy="7622286"/>
            </a:xfrm>
            <a:custGeom>
              <a:avLst/>
              <a:gdLst/>
              <a:ahLst/>
              <a:cxnLst/>
              <a:rect l="l" t="t" r="r" b="b"/>
              <a:pathLst>
                <a:path w="2722880" h="7622286">
                  <a:moveTo>
                    <a:pt x="18034" y="0"/>
                  </a:moveTo>
                  <a:lnTo>
                    <a:pt x="2704846" y="0"/>
                  </a:lnTo>
                  <a:cubicBezTo>
                    <a:pt x="2714879" y="0"/>
                    <a:pt x="2722880" y="8128"/>
                    <a:pt x="2722880" y="18034"/>
                  </a:cubicBezTo>
                  <a:lnTo>
                    <a:pt x="2722880" y="7604252"/>
                  </a:lnTo>
                  <a:cubicBezTo>
                    <a:pt x="2722880" y="7614285"/>
                    <a:pt x="2714752" y="7622286"/>
                    <a:pt x="2704846" y="7622286"/>
                  </a:cubicBezTo>
                  <a:lnTo>
                    <a:pt x="18034" y="7622286"/>
                  </a:lnTo>
                  <a:cubicBezTo>
                    <a:pt x="8001" y="7622286"/>
                    <a:pt x="0" y="7614158"/>
                    <a:pt x="0" y="7604252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604252"/>
                  </a:lnTo>
                  <a:lnTo>
                    <a:pt x="18034" y="7604252"/>
                  </a:lnTo>
                  <a:lnTo>
                    <a:pt x="18034" y="7586218"/>
                  </a:lnTo>
                  <a:lnTo>
                    <a:pt x="2704846" y="7586218"/>
                  </a:lnTo>
                  <a:lnTo>
                    <a:pt x="2704846" y="7604252"/>
                  </a:lnTo>
                  <a:lnTo>
                    <a:pt x="2686812" y="7604252"/>
                  </a:lnTo>
                  <a:lnTo>
                    <a:pt x="2686812" y="18034"/>
                  </a:lnTo>
                  <a:lnTo>
                    <a:pt x="2704846" y="18034"/>
                  </a:lnTo>
                  <a:lnTo>
                    <a:pt x="2704846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147402" y="3362402"/>
            <a:ext cx="1815259" cy="406400"/>
            <a:chOff x="0" y="0"/>
            <a:chExt cx="2420345" cy="541867"/>
          </a:xfrm>
        </p:grpSpPr>
        <p:sp>
          <p:nvSpPr>
            <p:cNvPr id="9" name="Freeform 9"/>
            <p:cNvSpPr/>
            <p:nvPr/>
          </p:nvSpPr>
          <p:spPr>
            <a:xfrm>
              <a:off x="18034" y="18879"/>
              <a:ext cx="2384298" cy="504145"/>
            </a:xfrm>
            <a:custGeom>
              <a:avLst/>
              <a:gdLst/>
              <a:ahLst/>
              <a:cxnLst/>
              <a:rect l="l" t="t" r="r" b="b"/>
              <a:pathLst>
                <a:path w="2384298" h="504145">
                  <a:moveTo>
                    <a:pt x="0" y="0"/>
                  </a:moveTo>
                  <a:lnTo>
                    <a:pt x="2384298" y="0"/>
                  </a:lnTo>
                  <a:lnTo>
                    <a:pt x="2384298" y="504144"/>
                  </a:lnTo>
                  <a:lnTo>
                    <a:pt x="0" y="50414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420366" cy="541901"/>
            </a:xfrm>
            <a:custGeom>
              <a:avLst/>
              <a:gdLst/>
              <a:ahLst/>
              <a:cxnLst/>
              <a:rect l="l" t="t" r="r" b="b"/>
              <a:pathLst>
                <a:path w="2420366" h="541901">
                  <a:moveTo>
                    <a:pt x="18034" y="0"/>
                  </a:moveTo>
                  <a:lnTo>
                    <a:pt x="2402332" y="0"/>
                  </a:lnTo>
                  <a:cubicBezTo>
                    <a:pt x="2412365" y="0"/>
                    <a:pt x="2420366" y="8509"/>
                    <a:pt x="2420366" y="18879"/>
                  </a:cubicBezTo>
                  <a:lnTo>
                    <a:pt x="2420366" y="523023"/>
                  </a:lnTo>
                  <a:cubicBezTo>
                    <a:pt x="2420366" y="533526"/>
                    <a:pt x="2412238" y="541901"/>
                    <a:pt x="2402332" y="541901"/>
                  </a:cubicBezTo>
                  <a:lnTo>
                    <a:pt x="18034" y="541901"/>
                  </a:lnTo>
                  <a:cubicBezTo>
                    <a:pt x="8128" y="541901"/>
                    <a:pt x="0" y="533394"/>
                    <a:pt x="0" y="523023"/>
                  </a:cubicBezTo>
                  <a:lnTo>
                    <a:pt x="0" y="18879"/>
                  </a:lnTo>
                  <a:cubicBezTo>
                    <a:pt x="0" y="8509"/>
                    <a:pt x="8128" y="0"/>
                    <a:pt x="18034" y="0"/>
                  </a:cubicBezTo>
                  <a:moveTo>
                    <a:pt x="18034" y="37758"/>
                  </a:moveTo>
                  <a:lnTo>
                    <a:pt x="18034" y="18879"/>
                  </a:lnTo>
                  <a:lnTo>
                    <a:pt x="36068" y="18879"/>
                  </a:lnTo>
                  <a:lnTo>
                    <a:pt x="36068" y="523023"/>
                  </a:lnTo>
                  <a:lnTo>
                    <a:pt x="18034" y="523023"/>
                  </a:lnTo>
                  <a:lnTo>
                    <a:pt x="18034" y="504012"/>
                  </a:lnTo>
                  <a:lnTo>
                    <a:pt x="2402332" y="504012"/>
                  </a:lnTo>
                  <a:lnTo>
                    <a:pt x="2402332" y="522890"/>
                  </a:lnTo>
                  <a:lnTo>
                    <a:pt x="2384298" y="522890"/>
                  </a:lnTo>
                  <a:lnTo>
                    <a:pt x="2384298" y="18879"/>
                  </a:lnTo>
                  <a:lnTo>
                    <a:pt x="2402332" y="18879"/>
                  </a:lnTo>
                  <a:lnTo>
                    <a:pt x="2402332" y="37758"/>
                  </a:lnTo>
                  <a:lnTo>
                    <a:pt x="18034" y="3775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2420345" cy="55139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047"/>
                </a:lnSpc>
              </a:pPr>
              <a:r>
                <a:rPr lang="en-US" sz="1706">
                  <a:solidFill>
                    <a:srgbClr val="000000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SKETCH 10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908106" y="3360709"/>
            <a:ext cx="1802387" cy="406400"/>
            <a:chOff x="0" y="0"/>
            <a:chExt cx="2403183" cy="5418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03221" cy="541813"/>
            </a:xfrm>
            <a:custGeom>
              <a:avLst/>
              <a:gdLst/>
              <a:ahLst/>
              <a:cxnLst/>
              <a:rect l="l" t="t" r="r" b="b"/>
              <a:pathLst>
                <a:path w="2403221" h="541813">
                  <a:moveTo>
                    <a:pt x="20320" y="0"/>
                  </a:moveTo>
                  <a:lnTo>
                    <a:pt x="2382901" y="0"/>
                  </a:lnTo>
                  <a:cubicBezTo>
                    <a:pt x="2394077" y="0"/>
                    <a:pt x="2403221" y="9315"/>
                    <a:pt x="2403221" y="20700"/>
                  </a:cubicBezTo>
                  <a:lnTo>
                    <a:pt x="2403221" y="521114"/>
                  </a:lnTo>
                  <a:cubicBezTo>
                    <a:pt x="2403221" y="532499"/>
                    <a:pt x="2394077" y="541813"/>
                    <a:pt x="2382901" y="541813"/>
                  </a:cubicBezTo>
                  <a:lnTo>
                    <a:pt x="20320" y="541813"/>
                  </a:lnTo>
                  <a:cubicBezTo>
                    <a:pt x="9144" y="541813"/>
                    <a:pt x="0" y="532499"/>
                    <a:pt x="0" y="521114"/>
                  </a:cubicBezTo>
                  <a:lnTo>
                    <a:pt x="0" y="20700"/>
                  </a:lnTo>
                  <a:cubicBezTo>
                    <a:pt x="0" y="9315"/>
                    <a:pt x="9144" y="0"/>
                    <a:pt x="20320" y="0"/>
                  </a:cubicBezTo>
                  <a:moveTo>
                    <a:pt x="20320" y="41399"/>
                  </a:moveTo>
                  <a:lnTo>
                    <a:pt x="20320" y="20700"/>
                  </a:lnTo>
                  <a:lnTo>
                    <a:pt x="40640" y="20700"/>
                  </a:lnTo>
                  <a:lnTo>
                    <a:pt x="40640" y="521114"/>
                  </a:lnTo>
                  <a:lnTo>
                    <a:pt x="20320" y="521114"/>
                  </a:lnTo>
                  <a:lnTo>
                    <a:pt x="20320" y="500414"/>
                  </a:lnTo>
                  <a:lnTo>
                    <a:pt x="2382901" y="500414"/>
                  </a:lnTo>
                  <a:lnTo>
                    <a:pt x="2382901" y="521114"/>
                  </a:lnTo>
                  <a:lnTo>
                    <a:pt x="2362581" y="521114"/>
                  </a:lnTo>
                  <a:lnTo>
                    <a:pt x="2362581" y="20700"/>
                  </a:lnTo>
                  <a:lnTo>
                    <a:pt x="2382901" y="20700"/>
                  </a:lnTo>
                  <a:lnTo>
                    <a:pt x="2382901" y="41399"/>
                  </a:lnTo>
                  <a:lnTo>
                    <a:pt x="20320" y="4139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2403183" cy="55139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047"/>
                </a:lnSpc>
              </a:pPr>
              <a:r>
                <a:rPr lang="en-US" sz="1706">
                  <a:solidFill>
                    <a:srgbClr val="000000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SKETCH 9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17547" y="352290"/>
            <a:ext cx="9118504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SKETCHES OF THE COLLECTION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0206" y="1217627"/>
            <a:ext cx="3144524" cy="4568622"/>
            <a:chOff x="0" y="0"/>
            <a:chExt cx="4192699" cy="6091496"/>
          </a:xfrm>
        </p:grpSpPr>
        <p:sp>
          <p:nvSpPr>
            <p:cNvPr id="3" name="Freeform 3"/>
            <p:cNvSpPr/>
            <p:nvPr/>
          </p:nvSpPr>
          <p:spPr>
            <a:xfrm>
              <a:off x="18034" y="18034"/>
              <a:ext cx="4156583" cy="6055360"/>
            </a:xfrm>
            <a:custGeom>
              <a:avLst/>
              <a:gdLst/>
              <a:ahLst/>
              <a:cxnLst/>
              <a:rect l="l" t="t" r="r" b="b"/>
              <a:pathLst>
                <a:path w="4156583" h="6055360">
                  <a:moveTo>
                    <a:pt x="0" y="0"/>
                  </a:moveTo>
                  <a:lnTo>
                    <a:pt x="4156583" y="0"/>
                  </a:lnTo>
                  <a:lnTo>
                    <a:pt x="4156583" y="6055360"/>
                  </a:lnTo>
                  <a:lnTo>
                    <a:pt x="0" y="60553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192651" cy="6091428"/>
            </a:xfrm>
            <a:custGeom>
              <a:avLst/>
              <a:gdLst/>
              <a:ahLst/>
              <a:cxnLst/>
              <a:rect l="l" t="t" r="r" b="b"/>
              <a:pathLst>
                <a:path w="4192651" h="6091428">
                  <a:moveTo>
                    <a:pt x="18034" y="0"/>
                  </a:moveTo>
                  <a:lnTo>
                    <a:pt x="4174617" y="0"/>
                  </a:lnTo>
                  <a:cubicBezTo>
                    <a:pt x="4184650" y="0"/>
                    <a:pt x="4192651" y="8128"/>
                    <a:pt x="4192651" y="18034"/>
                  </a:cubicBezTo>
                  <a:lnTo>
                    <a:pt x="4192651" y="6073394"/>
                  </a:lnTo>
                  <a:cubicBezTo>
                    <a:pt x="4192651" y="6083427"/>
                    <a:pt x="4184523" y="6091428"/>
                    <a:pt x="4174617" y="6091428"/>
                  </a:cubicBezTo>
                  <a:lnTo>
                    <a:pt x="18034" y="6091428"/>
                  </a:lnTo>
                  <a:cubicBezTo>
                    <a:pt x="8001" y="6091428"/>
                    <a:pt x="0" y="6083300"/>
                    <a:pt x="0" y="607339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073394"/>
                  </a:lnTo>
                  <a:lnTo>
                    <a:pt x="18034" y="6073394"/>
                  </a:lnTo>
                  <a:lnTo>
                    <a:pt x="18034" y="6055360"/>
                  </a:lnTo>
                  <a:lnTo>
                    <a:pt x="4174617" y="6055360"/>
                  </a:lnTo>
                  <a:lnTo>
                    <a:pt x="4174617" y="6073394"/>
                  </a:lnTo>
                  <a:lnTo>
                    <a:pt x="4156583" y="6073394"/>
                  </a:lnTo>
                  <a:lnTo>
                    <a:pt x="4156583" y="18034"/>
                  </a:lnTo>
                  <a:lnTo>
                    <a:pt x="4174617" y="18034"/>
                  </a:lnTo>
                  <a:lnTo>
                    <a:pt x="417461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252410" y="1231171"/>
            <a:ext cx="3144527" cy="4568624"/>
            <a:chOff x="0" y="0"/>
            <a:chExt cx="4192703" cy="6091499"/>
          </a:xfrm>
        </p:grpSpPr>
        <p:sp>
          <p:nvSpPr>
            <p:cNvPr id="6" name="Freeform 6"/>
            <p:cNvSpPr/>
            <p:nvPr/>
          </p:nvSpPr>
          <p:spPr>
            <a:xfrm>
              <a:off x="18034" y="18034"/>
              <a:ext cx="4156583" cy="6055360"/>
            </a:xfrm>
            <a:custGeom>
              <a:avLst/>
              <a:gdLst/>
              <a:ahLst/>
              <a:cxnLst/>
              <a:rect l="l" t="t" r="r" b="b"/>
              <a:pathLst>
                <a:path w="4156583" h="6055360">
                  <a:moveTo>
                    <a:pt x="0" y="0"/>
                  </a:moveTo>
                  <a:lnTo>
                    <a:pt x="4156583" y="0"/>
                  </a:lnTo>
                  <a:lnTo>
                    <a:pt x="4156583" y="6055360"/>
                  </a:lnTo>
                  <a:lnTo>
                    <a:pt x="0" y="60553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4192651" cy="6091428"/>
            </a:xfrm>
            <a:custGeom>
              <a:avLst/>
              <a:gdLst/>
              <a:ahLst/>
              <a:cxnLst/>
              <a:rect l="l" t="t" r="r" b="b"/>
              <a:pathLst>
                <a:path w="4192651" h="6091428">
                  <a:moveTo>
                    <a:pt x="18034" y="0"/>
                  </a:moveTo>
                  <a:lnTo>
                    <a:pt x="4174617" y="0"/>
                  </a:lnTo>
                  <a:cubicBezTo>
                    <a:pt x="4184650" y="0"/>
                    <a:pt x="4192651" y="8128"/>
                    <a:pt x="4192651" y="18034"/>
                  </a:cubicBezTo>
                  <a:lnTo>
                    <a:pt x="4192651" y="6073394"/>
                  </a:lnTo>
                  <a:cubicBezTo>
                    <a:pt x="4192651" y="6083427"/>
                    <a:pt x="4184523" y="6091428"/>
                    <a:pt x="4174617" y="6091428"/>
                  </a:cubicBezTo>
                  <a:lnTo>
                    <a:pt x="18034" y="6091428"/>
                  </a:lnTo>
                  <a:cubicBezTo>
                    <a:pt x="8001" y="6091428"/>
                    <a:pt x="0" y="6083300"/>
                    <a:pt x="0" y="607339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073394"/>
                  </a:lnTo>
                  <a:lnTo>
                    <a:pt x="18034" y="6073394"/>
                  </a:lnTo>
                  <a:lnTo>
                    <a:pt x="18034" y="6055360"/>
                  </a:lnTo>
                  <a:lnTo>
                    <a:pt x="4174617" y="6055360"/>
                  </a:lnTo>
                  <a:lnTo>
                    <a:pt x="4174617" y="6073394"/>
                  </a:lnTo>
                  <a:lnTo>
                    <a:pt x="4156583" y="6073394"/>
                  </a:lnTo>
                  <a:lnTo>
                    <a:pt x="4156583" y="18034"/>
                  </a:lnTo>
                  <a:lnTo>
                    <a:pt x="4174617" y="18034"/>
                  </a:lnTo>
                  <a:lnTo>
                    <a:pt x="417461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311675" y="3233754"/>
            <a:ext cx="3025998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1</a:t>
            </a:r>
          </a:p>
          <a:p>
            <a:pPr algn="ct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PICTURE OF THE COLLECTION </a:t>
            </a:r>
          </a:p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BACK VIEW FULL LENGTH IMAGE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9708" y="3096508"/>
            <a:ext cx="291261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1</a:t>
            </a:r>
          </a:p>
          <a:p>
            <a:pPr algn="ct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PICTURE OF THE COLLECTION</a:t>
            </a:r>
          </a:p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FRONT VIEW FULL LENGTH IMAGE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8192" y="6081793"/>
            <a:ext cx="6908200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PRICE RANGE: </a:t>
            </a:r>
          </a:p>
          <a:p>
            <a:pPr algn="l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FABRIC &amp; TECHNIQUE USED: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1869" y="450227"/>
            <a:ext cx="898986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IMAGES OF THE COLLECTION</a:t>
            </a:r>
          </a:p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1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0487" y="7171590"/>
            <a:ext cx="97536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0487" y="231458"/>
            <a:ext cx="9753600" cy="0"/>
          </a:xfrm>
          <a:prstGeom prst="line">
            <a:avLst/>
          </a:prstGeom>
          <a:ln w="9525" cap="flat">
            <a:solidFill>
              <a:srgbClr val="14131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9967" y="449459"/>
            <a:ext cx="883366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1 – IMAGES OF THE DETAILS ON THE GARMENT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12452" y="1639804"/>
            <a:ext cx="2655808" cy="4071274"/>
            <a:chOff x="0" y="0"/>
            <a:chExt cx="3541077" cy="5428365"/>
          </a:xfrm>
        </p:grpSpPr>
        <p:sp>
          <p:nvSpPr>
            <p:cNvPr id="4" name="Freeform 4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54977" y="3388136"/>
            <a:ext cx="2370756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1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1 OF THE ORNAMENTATION / DETAILED WORK – UNIQUE DETAILING / TECHNIQUES / PRINTS / EMBROIDERY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515196" y="1639804"/>
            <a:ext cx="2655808" cy="4071270"/>
            <a:chOff x="0" y="0"/>
            <a:chExt cx="3541077" cy="5428361"/>
          </a:xfrm>
        </p:grpSpPr>
        <p:sp>
          <p:nvSpPr>
            <p:cNvPr id="8" name="Freeform 8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817938" y="1639804"/>
            <a:ext cx="2655808" cy="4071270"/>
            <a:chOff x="0" y="0"/>
            <a:chExt cx="3541077" cy="5428361"/>
          </a:xfrm>
        </p:grpSpPr>
        <p:sp>
          <p:nvSpPr>
            <p:cNvPr id="11" name="Freeform 11"/>
            <p:cNvSpPr/>
            <p:nvPr/>
          </p:nvSpPr>
          <p:spPr>
            <a:xfrm>
              <a:off x="18034" y="18034"/>
              <a:ext cx="3504946" cy="5392293"/>
            </a:xfrm>
            <a:custGeom>
              <a:avLst/>
              <a:gdLst/>
              <a:ahLst/>
              <a:cxnLst/>
              <a:rect l="l" t="t" r="r" b="b"/>
              <a:pathLst>
                <a:path w="3504946" h="5392293">
                  <a:moveTo>
                    <a:pt x="0" y="0"/>
                  </a:moveTo>
                  <a:lnTo>
                    <a:pt x="3504946" y="0"/>
                  </a:lnTo>
                  <a:lnTo>
                    <a:pt x="3504946" y="5392293"/>
                  </a:lnTo>
                  <a:lnTo>
                    <a:pt x="0" y="53922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541014" cy="5428361"/>
            </a:xfrm>
            <a:custGeom>
              <a:avLst/>
              <a:gdLst/>
              <a:ahLst/>
              <a:cxnLst/>
              <a:rect l="l" t="t" r="r" b="b"/>
              <a:pathLst>
                <a:path w="3541014" h="5428361">
                  <a:moveTo>
                    <a:pt x="18034" y="0"/>
                  </a:moveTo>
                  <a:lnTo>
                    <a:pt x="3522980" y="0"/>
                  </a:lnTo>
                  <a:cubicBezTo>
                    <a:pt x="3533013" y="0"/>
                    <a:pt x="3541014" y="8128"/>
                    <a:pt x="3541014" y="18034"/>
                  </a:cubicBezTo>
                  <a:lnTo>
                    <a:pt x="3541014" y="5410327"/>
                  </a:lnTo>
                  <a:cubicBezTo>
                    <a:pt x="3541014" y="5420360"/>
                    <a:pt x="3532886" y="5428361"/>
                    <a:pt x="3522980" y="5428361"/>
                  </a:cubicBezTo>
                  <a:lnTo>
                    <a:pt x="18034" y="5428361"/>
                  </a:lnTo>
                  <a:cubicBezTo>
                    <a:pt x="8001" y="5428361"/>
                    <a:pt x="0" y="5420233"/>
                    <a:pt x="0" y="5410327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410327"/>
                  </a:lnTo>
                  <a:lnTo>
                    <a:pt x="18034" y="5410327"/>
                  </a:lnTo>
                  <a:lnTo>
                    <a:pt x="18034" y="5392293"/>
                  </a:lnTo>
                  <a:lnTo>
                    <a:pt x="3522980" y="5392293"/>
                  </a:lnTo>
                  <a:lnTo>
                    <a:pt x="3522980" y="5410327"/>
                  </a:lnTo>
                  <a:lnTo>
                    <a:pt x="3504946" y="5410327"/>
                  </a:lnTo>
                  <a:lnTo>
                    <a:pt x="3504946" y="18034"/>
                  </a:lnTo>
                  <a:lnTo>
                    <a:pt x="3522980" y="18034"/>
                  </a:lnTo>
                  <a:lnTo>
                    <a:pt x="352298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567687" y="3367816"/>
            <a:ext cx="238430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1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2 OF THE ORNAMENTATION / DETAILED WORK – UNIQUE DETAILING / TECHNIQUES / PRINTS / EMBROIDERY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70429" y="3365820"/>
            <a:ext cx="238430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1</a:t>
            </a:r>
          </a:p>
          <a:p>
            <a:pPr algn="ctr">
              <a:lnSpc>
                <a:spcPts val="1407"/>
              </a:lnSpc>
            </a:pPr>
            <a:r>
              <a:rPr lang="en-US" sz="1173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IMAGE 3 OF THE ORNAMENTATION / DETAILED WORK – UNIQUE DETAILING / TECHNIQUES / PRINTS / EMBROIDERY 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0206" y="1217627"/>
            <a:ext cx="3144524" cy="4568622"/>
            <a:chOff x="0" y="0"/>
            <a:chExt cx="4192699" cy="6091496"/>
          </a:xfrm>
        </p:grpSpPr>
        <p:sp>
          <p:nvSpPr>
            <p:cNvPr id="3" name="Freeform 3"/>
            <p:cNvSpPr/>
            <p:nvPr/>
          </p:nvSpPr>
          <p:spPr>
            <a:xfrm>
              <a:off x="18034" y="18034"/>
              <a:ext cx="4156583" cy="6055360"/>
            </a:xfrm>
            <a:custGeom>
              <a:avLst/>
              <a:gdLst/>
              <a:ahLst/>
              <a:cxnLst/>
              <a:rect l="l" t="t" r="r" b="b"/>
              <a:pathLst>
                <a:path w="4156583" h="6055360">
                  <a:moveTo>
                    <a:pt x="0" y="0"/>
                  </a:moveTo>
                  <a:lnTo>
                    <a:pt x="4156583" y="0"/>
                  </a:lnTo>
                  <a:lnTo>
                    <a:pt x="4156583" y="6055360"/>
                  </a:lnTo>
                  <a:lnTo>
                    <a:pt x="0" y="60553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192651" cy="6091428"/>
            </a:xfrm>
            <a:custGeom>
              <a:avLst/>
              <a:gdLst/>
              <a:ahLst/>
              <a:cxnLst/>
              <a:rect l="l" t="t" r="r" b="b"/>
              <a:pathLst>
                <a:path w="4192651" h="6091428">
                  <a:moveTo>
                    <a:pt x="18034" y="0"/>
                  </a:moveTo>
                  <a:lnTo>
                    <a:pt x="4174617" y="0"/>
                  </a:lnTo>
                  <a:cubicBezTo>
                    <a:pt x="4184650" y="0"/>
                    <a:pt x="4192651" y="8128"/>
                    <a:pt x="4192651" y="18034"/>
                  </a:cubicBezTo>
                  <a:lnTo>
                    <a:pt x="4192651" y="6073394"/>
                  </a:lnTo>
                  <a:cubicBezTo>
                    <a:pt x="4192651" y="6083427"/>
                    <a:pt x="4184523" y="6091428"/>
                    <a:pt x="4174617" y="6091428"/>
                  </a:cubicBezTo>
                  <a:lnTo>
                    <a:pt x="18034" y="6091428"/>
                  </a:lnTo>
                  <a:cubicBezTo>
                    <a:pt x="8001" y="6091428"/>
                    <a:pt x="0" y="6083300"/>
                    <a:pt x="0" y="607339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073394"/>
                  </a:lnTo>
                  <a:lnTo>
                    <a:pt x="18034" y="6073394"/>
                  </a:lnTo>
                  <a:lnTo>
                    <a:pt x="18034" y="6055360"/>
                  </a:lnTo>
                  <a:lnTo>
                    <a:pt x="4174617" y="6055360"/>
                  </a:lnTo>
                  <a:lnTo>
                    <a:pt x="4174617" y="6073394"/>
                  </a:lnTo>
                  <a:lnTo>
                    <a:pt x="4156583" y="6073394"/>
                  </a:lnTo>
                  <a:lnTo>
                    <a:pt x="4156583" y="18034"/>
                  </a:lnTo>
                  <a:lnTo>
                    <a:pt x="4174617" y="18034"/>
                  </a:lnTo>
                  <a:lnTo>
                    <a:pt x="417461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252410" y="1231171"/>
            <a:ext cx="3144527" cy="4568624"/>
            <a:chOff x="0" y="0"/>
            <a:chExt cx="4192703" cy="6091499"/>
          </a:xfrm>
        </p:grpSpPr>
        <p:sp>
          <p:nvSpPr>
            <p:cNvPr id="6" name="Freeform 6"/>
            <p:cNvSpPr/>
            <p:nvPr/>
          </p:nvSpPr>
          <p:spPr>
            <a:xfrm>
              <a:off x="18034" y="18034"/>
              <a:ext cx="4156583" cy="6055360"/>
            </a:xfrm>
            <a:custGeom>
              <a:avLst/>
              <a:gdLst/>
              <a:ahLst/>
              <a:cxnLst/>
              <a:rect l="l" t="t" r="r" b="b"/>
              <a:pathLst>
                <a:path w="4156583" h="6055360">
                  <a:moveTo>
                    <a:pt x="0" y="0"/>
                  </a:moveTo>
                  <a:lnTo>
                    <a:pt x="4156583" y="0"/>
                  </a:lnTo>
                  <a:lnTo>
                    <a:pt x="4156583" y="6055360"/>
                  </a:lnTo>
                  <a:lnTo>
                    <a:pt x="0" y="60553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4192651" cy="6091428"/>
            </a:xfrm>
            <a:custGeom>
              <a:avLst/>
              <a:gdLst/>
              <a:ahLst/>
              <a:cxnLst/>
              <a:rect l="l" t="t" r="r" b="b"/>
              <a:pathLst>
                <a:path w="4192651" h="6091428">
                  <a:moveTo>
                    <a:pt x="18034" y="0"/>
                  </a:moveTo>
                  <a:lnTo>
                    <a:pt x="4174617" y="0"/>
                  </a:lnTo>
                  <a:cubicBezTo>
                    <a:pt x="4184650" y="0"/>
                    <a:pt x="4192651" y="8128"/>
                    <a:pt x="4192651" y="18034"/>
                  </a:cubicBezTo>
                  <a:lnTo>
                    <a:pt x="4192651" y="6073394"/>
                  </a:lnTo>
                  <a:cubicBezTo>
                    <a:pt x="4192651" y="6083427"/>
                    <a:pt x="4184523" y="6091428"/>
                    <a:pt x="4174617" y="6091428"/>
                  </a:cubicBezTo>
                  <a:lnTo>
                    <a:pt x="18034" y="6091428"/>
                  </a:lnTo>
                  <a:cubicBezTo>
                    <a:pt x="8001" y="6091428"/>
                    <a:pt x="0" y="6083300"/>
                    <a:pt x="0" y="6073394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6073394"/>
                  </a:lnTo>
                  <a:lnTo>
                    <a:pt x="18034" y="6073394"/>
                  </a:lnTo>
                  <a:lnTo>
                    <a:pt x="18034" y="6055360"/>
                  </a:lnTo>
                  <a:lnTo>
                    <a:pt x="4174617" y="6055360"/>
                  </a:lnTo>
                  <a:lnTo>
                    <a:pt x="4174617" y="6073394"/>
                  </a:lnTo>
                  <a:lnTo>
                    <a:pt x="4156583" y="6073394"/>
                  </a:lnTo>
                  <a:lnTo>
                    <a:pt x="4156583" y="18034"/>
                  </a:lnTo>
                  <a:lnTo>
                    <a:pt x="4174617" y="18034"/>
                  </a:lnTo>
                  <a:lnTo>
                    <a:pt x="417461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CBCBC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311675" y="3233754"/>
            <a:ext cx="3025998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2</a:t>
            </a:r>
          </a:p>
          <a:p>
            <a:pPr algn="ct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PICTURE OF THE COLLECTION</a:t>
            </a:r>
          </a:p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BACK VIEW FULL LENGTH IMAGE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9708" y="3096508"/>
            <a:ext cx="291261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2</a:t>
            </a:r>
          </a:p>
          <a:p>
            <a:pPr algn="ct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PICTURE OF THE COLLECTION</a:t>
            </a:r>
          </a:p>
          <a:p>
            <a:pPr algn="ctr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FRONT VIEW FULL LENGTH IMAGE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8192" y="6081793"/>
            <a:ext cx="6908201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PRICE RANGE: </a:t>
            </a:r>
          </a:p>
          <a:p>
            <a:pPr algn="l">
              <a:lnSpc>
                <a:spcPts val="1535"/>
              </a:lnSpc>
            </a:pPr>
            <a:r>
              <a:rPr lang="en-US" sz="1279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FABRIC &amp; TECHNIQUE USED: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1869" y="379427"/>
            <a:ext cx="898986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IMAGES OF THE COLLECTION</a:t>
            </a:r>
          </a:p>
          <a:p>
            <a:pPr algn="ctr">
              <a:lnSpc>
                <a:spcPts val="2047"/>
              </a:lnSpc>
            </a:pPr>
            <a:r>
              <a:rPr lang="en-US" sz="1706" b="1">
                <a:solidFill>
                  <a:srgbClr val="000000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ENSEMBLE 2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0487" y="231458"/>
            <a:ext cx="9753600" cy="0"/>
          </a:xfrm>
          <a:prstGeom prst="line">
            <a:avLst/>
          </a:prstGeom>
          <a:ln w="9525" cap="flat">
            <a:solidFill>
              <a:srgbClr val="14131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1406</Words>
  <Application>Microsoft Office PowerPoint</Application>
  <PresentationFormat>Custom</PresentationFormat>
  <Paragraphs>238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Droid Serif</vt:lpstr>
      <vt:lpstr>Droid Serif Bold</vt:lpstr>
      <vt:lpstr>Arimo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- FTA.pptx</dc:title>
  <dc:creator>Lisette Fernandes (RISE Worldwide)</dc:creator>
  <cp:lastModifiedBy>Lisette Fernandes (RISE Worldwide)</cp:lastModifiedBy>
  <cp:revision>6</cp:revision>
  <dcterms:created xsi:type="dcterms:W3CDTF">2006-08-16T00:00:00Z</dcterms:created>
  <dcterms:modified xsi:type="dcterms:W3CDTF">2024-12-27T09:34:24Z</dcterms:modified>
  <dc:identifier>DAGadg1TbK8</dc:identifier>
</cp:coreProperties>
</file>